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82" r:id="rId2"/>
    <p:sldId id="256" r:id="rId3"/>
    <p:sldId id="281" r:id="rId4"/>
    <p:sldId id="260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9" r:id="rId14"/>
    <p:sldId id="276" r:id="rId15"/>
    <p:sldId id="275" r:id="rId16"/>
    <p:sldId id="277" r:id="rId17"/>
    <p:sldId id="278" r:id="rId18"/>
    <p:sldId id="280" r:id="rId19"/>
    <p:sldId id="283" r:id="rId20"/>
    <p:sldId id="284" r:id="rId21"/>
    <p:sldId id="272" r:id="rId22"/>
    <p:sldId id="274" r:id="rId23"/>
  </p:sldIdLst>
  <p:sldSz cx="18288000" cy="10287000"/>
  <p:notesSz cx="6858000" cy="9144000"/>
  <p:embeddedFontLst>
    <p:embeddedFont>
      <p:font typeface="Fraunces Bold" panose="020B0604020202020204" charset="0"/>
      <p:regular r:id="rId25"/>
    </p:embeddedFont>
    <p:embeddedFont>
      <p:font typeface="Open Sans Bold" panose="020B0604020202020204" charset="0"/>
      <p:regular r:id="rId26"/>
    </p:embeddedFont>
    <p:embeddedFont>
      <p:font typeface="Open Sans Extra Bold" panose="020B0604020202020204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Bold" panose="00000800000000000000" charset="0"/>
      <p:regular r:id="rId32"/>
    </p:embeddedFont>
    <p:embeddedFont>
      <p:font typeface="Times New Roman Bold" panose="02020803070505020304" pitchFamily="18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0FA"/>
    <a:srgbClr val="E9E9E9"/>
    <a:srgbClr val="EEF7FD"/>
    <a:srgbClr val="051D40"/>
    <a:srgbClr val="145DA0"/>
    <a:srgbClr val="5B98B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622" autoAdjust="0"/>
  </p:normalViewPr>
  <p:slideViewPr>
    <p:cSldViewPr>
      <p:cViewPr varScale="1">
        <p:scale>
          <a:sx n="60" d="100"/>
          <a:sy n="60" d="100"/>
        </p:scale>
        <p:origin x="312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DB76E-A447-48DC-9E37-C90E420A4FB3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B1885-45D9-48ED-AC61-80ED706FA0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87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B1885-45D9-48ED-AC61-80ED706FA05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101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DF996-C22A-6D6C-004B-D9DE59C85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97562-3007-FE48-8DA6-EF03700C2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F5A2B-C34B-C271-1A4E-07111F8C1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C81F0-8F5D-9C81-F21D-7523EDA0B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B1885-45D9-48ED-AC61-80ED706FA05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144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B1885-45D9-48ED-AC61-80ED706FA05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83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80A0F-BF6C-441B-D38D-1F977DB88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74A0A-25C7-22EE-4DD4-CE3F70FAF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A9BE0-CF5B-66D0-4613-EDFDF2834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86805-B1DC-B20A-A805-B5D1441F0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B1885-45D9-48ED-AC61-80ED706FA05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165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43386-B469-1126-38D1-7C593870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12F-90FE-B168-39A7-2ABC824B2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A4088-A94F-0524-2711-292E1560A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29934-CC50-0C40-CE85-8CA5745BD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B1885-45D9-48ED-AC61-80ED706FA05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53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9DE3443-8D42-4692-620D-559A651DC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649667"/>
            <a:ext cx="13716000" cy="741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</a:rPr>
              <a:t>SMART HIRING SYSTEM</a:t>
            </a: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</a:rPr>
              <a:t>REPORT OF PROJECT SUBMITTED FOR THE DEGREE OF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</a:rPr>
              <a:t>MASTER OF COMPUTER APPLICATION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</a:rPr>
              <a:t>By</a:t>
            </a: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ANITESH SAHA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Registration no –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231170510006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University roll no –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11771023006</a:t>
            </a: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HRITIK DEY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Registration no –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231170510024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University roll no –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11771023024</a:t>
            </a: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TANISHA ROY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Registration no –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231170510060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University roll no –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11771023060</a:t>
            </a: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ARPITA SAHA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Registration no –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231170510069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University roll no –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11771023070</a:t>
            </a: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</a:rPr>
              <a:t>UNDER THE SUPERVISION OF </a:t>
            </a: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</a:rPr>
              <a:t>Mr. SUBHASIS CHOWDHURY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</a:rPr>
              <a:t>Assistant Professor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</a:rPr>
              <a:t>Department of CA, RCCIIT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4">
            <a:extLst>
              <a:ext uri="{FF2B5EF4-FFF2-40B4-BE49-F238E27FC236}">
                <a16:creationId xmlns:a16="http://schemas.microsoft.com/office/drawing/2014/main" id="{472A04DC-45DC-69C7-C88F-198CE95C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808" y="7720272"/>
            <a:ext cx="870384" cy="87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301D542-4275-54F4-310B-62DA0C7E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463" y="7606008"/>
            <a:ext cx="818307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</a:rPr>
              <a:t>	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</a:rPr>
              <a:t>					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</a:rPr>
              <a:t>AT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</a:rPr>
              <a:t>RCC INSTITUTE OF INFORMATION TECHNOLOGY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</a:rPr>
              <a:t>[Affiliated to Maulana Abul Kalam Azad University of Technology, West Bengal]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</a:rPr>
              <a:t>CANAL SOUTH ROAD, BELIAGHATA, KOLKATA – 700 015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864069-BCA4-0408-EDCB-19EEF423BAEB}"/>
              </a:ext>
            </a:extLst>
          </p:cNvPr>
          <p:cNvSpPr/>
          <p:nvPr/>
        </p:nvSpPr>
        <p:spPr>
          <a:xfrm>
            <a:off x="609600" y="513346"/>
            <a:ext cx="17068800" cy="92603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51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EBE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9144000" y="2990510"/>
            <a:ext cx="5257800" cy="1862706"/>
            <a:chOff x="360911" y="-426207"/>
            <a:chExt cx="6618143" cy="2483607"/>
          </a:xfrm>
        </p:grpSpPr>
        <p:grpSp>
          <p:nvGrpSpPr>
            <p:cNvPr id="16" name="Group 16"/>
            <p:cNvGrpSpPr/>
            <p:nvPr/>
          </p:nvGrpSpPr>
          <p:grpSpPr>
            <a:xfrm>
              <a:off x="360911" y="-426207"/>
              <a:ext cx="6618143" cy="2483607"/>
              <a:chOff x="71291" y="-84189"/>
              <a:chExt cx="1307287" cy="49058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71291" y="-84189"/>
                <a:ext cx="130728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07287" h="406400">
                    <a:moveTo>
                      <a:pt x="1307287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307287" y="406400"/>
                    </a:lnTo>
                    <a:lnTo>
                      <a:pt x="1205687" y="203200"/>
                    </a:lnTo>
                    <a:lnTo>
                      <a:pt x="13072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C6D8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88900" y="-38100"/>
                <a:ext cx="112948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647200" y="294247"/>
              <a:ext cx="5323741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:User Profile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63190" y="7272085"/>
            <a:ext cx="4963607" cy="1543050"/>
            <a:chOff x="0" y="0"/>
            <a:chExt cx="6618143" cy="2057400"/>
          </a:xfrm>
        </p:grpSpPr>
        <p:grpSp>
          <p:nvGrpSpPr>
            <p:cNvPr id="22" name="Group 22"/>
            <p:cNvGrpSpPr/>
            <p:nvPr/>
          </p:nvGrpSpPr>
          <p:grpSpPr>
            <a:xfrm rot="-10800000">
              <a:off x="0" y="0"/>
              <a:ext cx="6618143" cy="2057400"/>
              <a:chOff x="0" y="0"/>
              <a:chExt cx="1307287" cy="406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30728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07287" h="406400">
                    <a:moveTo>
                      <a:pt x="1307287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307287" y="406400"/>
                    </a:lnTo>
                    <a:lnTo>
                      <a:pt x="1205687" y="203200"/>
                    </a:lnTo>
                    <a:lnTo>
                      <a:pt x="13072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85AB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8900" y="-38100"/>
                <a:ext cx="112948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394448" y="808087"/>
              <a:ext cx="3839766" cy="63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Job Openings: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86589" y="485143"/>
            <a:ext cx="7507264" cy="100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OUTPUT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3AD3AB2-CC07-456B-DD39-A9811A5C5F98}"/>
              </a:ext>
            </a:extLst>
          </p:cNvPr>
          <p:cNvSpPr/>
          <p:nvPr/>
        </p:nvSpPr>
        <p:spPr>
          <a:xfrm>
            <a:off x="1" y="0"/>
            <a:ext cx="1765377" cy="1704333"/>
          </a:xfrm>
          <a:custGeom>
            <a:avLst/>
            <a:gdLst>
              <a:gd name="connsiteX0" fmla="*/ 766321 w 1765377"/>
              <a:gd name="connsiteY0" fmla="*/ 0 h 1704333"/>
              <a:gd name="connsiteX1" fmla="*/ 1765377 w 1765377"/>
              <a:gd name="connsiteY1" fmla="*/ 0 h 1704333"/>
              <a:gd name="connsiteX2" fmla="*/ 1735588 w 1765377"/>
              <a:gd name="connsiteY2" fmla="*/ 109903 h 1704333"/>
              <a:gd name="connsiteX3" fmla="*/ 134108 w 1765377"/>
              <a:gd name="connsiteY3" fmla="*/ 1666930 h 1704333"/>
              <a:gd name="connsiteX4" fmla="*/ 0 w 1765377"/>
              <a:gd name="connsiteY4" fmla="*/ 1704333 h 1704333"/>
              <a:gd name="connsiteX5" fmla="*/ 0 w 1765377"/>
              <a:gd name="connsiteY5" fmla="*/ 712429 h 1704333"/>
              <a:gd name="connsiteX6" fmla="*/ 146381 w 1765377"/>
              <a:gd name="connsiteY6" fmla="*/ 642580 h 1704333"/>
              <a:gd name="connsiteX7" fmla="*/ 718306 w 1765377"/>
              <a:gd name="connsiteY7" fmla="*/ 91521 h 170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5377" h="1704333">
                <a:moveTo>
                  <a:pt x="766321" y="0"/>
                </a:moveTo>
                <a:lnTo>
                  <a:pt x="1765377" y="0"/>
                </a:lnTo>
                <a:lnTo>
                  <a:pt x="1735588" y="109903"/>
                </a:lnTo>
                <a:cubicBezTo>
                  <a:pt x="1495842" y="841131"/>
                  <a:pt x="896668" y="1422131"/>
                  <a:pt x="134108" y="1666930"/>
                </a:cubicBezTo>
                <a:lnTo>
                  <a:pt x="0" y="1704333"/>
                </a:lnTo>
                <a:lnTo>
                  <a:pt x="0" y="712429"/>
                </a:lnTo>
                <a:lnTo>
                  <a:pt x="146381" y="642580"/>
                </a:lnTo>
                <a:cubicBezTo>
                  <a:pt x="386073" y="508851"/>
                  <a:pt x="584080" y="318402"/>
                  <a:pt x="718306" y="9152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BCB4A07-5E5F-3F0B-4906-37633E4B35D3}"/>
              </a:ext>
            </a:extLst>
          </p:cNvPr>
          <p:cNvSpPr/>
          <p:nvPr/>
        </p:nvSpPr>
        <p:spPr>
          <a:xfrm>
            <a:off x="17294738" y="9025381"/>
            <a:ext cx="993262" cy="1261619"/>
          </a:xfrm>
          <a:custGeom>
            <a:avLst/>
            <a:gdLst>
              <a:gd name="connsiteX0" fmla="*/ 993262 w 993262"/>
              <a:gd name="connsiteY0" fmla="*/ 0 h 1261619"/>
              <a:gd name="connsiteX1" fmla="*/ 993262 w 993262"/>
              <a:gd name="connsiteY1" fmla="*/ 1261619 h 1261619"/>
              <a:gd name="connsiteX2" fmla="*/ 0 w 993262"/>
              <a:gd name="connsiteY2" fmla="*/ 1261619 h 1261619"/>
              <a:gd name="connsiteX3" fmla="*/ 726 w 993262"/>
              <a:gd name="connsiteY3" fmla="*/ 1259141 h 1261619"/>
              <a:gd name="connsiteX4" fmla="*/ 871982 w 993262"/>
              <a:gd name="connsiteY4" fmla="*/ 80844 h 126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262" h="1261619">
                <a:moveTo>
                  <a:pt x="993262" y="0"/>
                </a:moveTo>
                <a:lnTo>
                  <a:pt x="993262" y="1261619"/>
                </a:lnTo>
                <a:lnTo>
                  <a:pt x="0" y="1261619"/>
                </a:lnTo>
                <a:lnTo>
                  <a:pt x="726" y="1259141"/>
                </a:lnTo>
                <a:cubicBezTo>
                  <a:pt x="153254" y="791470"/>
                  <a:pt x="461446" y="382861"/>
                  <a:pt x="871982" y="80844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A2DAF48-CACA-2616-9DC9-CEAAA44FCDC6}"/>
              </a:ext>
            </a:extLst>
          </p:cNvPr>
          <p:cNvSpPr/>
          <p:nvPr/>
        </p:nvSpPr>
        <p:spPr>
          <a:xfrm>
            <a:off x="16938198" y="0"/>
            <a:ext cx="1353214" cy="1357742"/>
          </a:xfrm>
          <a:custGeom>
            <a:avLst/>
            <a:gdLst>
              <a:gd name="connsiteX0" fmla="*/ 0 w 1353214"/>
              <a:gd name="connsiteY0" fmla="*/ 0 h 1357742"/>
              <a:gd name="connsiteX1" fmla="*/ 1338388 w 1353214"/>
              <a:gd name="connsiteY1" fmla="*/ 0 h 1357742"/>
              <a:gd name="connsiteX2" fmla="*/ 1353214 w 1353214"/>
              <a:gd name="connsiteY2" fmla="*/ 14518 h 1357742"/>
              <a:gd name="connsiteX3" fmla="*/ 1353214 w 1353214"/>
              <a:gd name="connsiteY3" fmla="*/ 1357742 h 1357742"/>
              <a:gd name="connsiteX4" fmla="*/ 1292876 w 1353214"/>
              <a:gd name="connsiteY4" fmla="*/ 1335672 h 1357742"/>
              <a:gd name="connsiteX5" fmla="*/ 13738 w 1353214"/>
              <a:gd name="connsiteY5" fmla="*/ 38986 h 135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3214" h="1357742">
                <a:moveTo>
                  <a:pt x="0" y="0"/>
                </a:moveTo>
                <a:lnTo>
                  <a:pt x="1338388" y="0"/>
                </a:lnTo>
                <a:lnTo>
                  <a:pt x="1353214" y="14518"/>
                </a:lnTo>
                <a:lnTo>
                  <a:pt x="1353214" y="1357742"/>
                </a:lnTo>
                <a:lnTo>
                  <a:pt x="1292876" y="1335672"/>
                </a:lnTo>
                <a:cubicBezTo>
                  <a:pt x="716930" y="1099771"/>
                  <a:pt x="254394" y="629986"/>
                  <a:pt x="13738" y="38986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648C046-69F6-4D09-04E6-1059BD1273F1}"/>
              </a:ext>
            </a:extLst>
          </p:cNvPr>
          <p:cNvSpPr/>
          <p:nvPr/>
        </p:nvSpPr>
        <p:spPr>
          <a:xfrm>
            <a:off x="557262" y="9024706"/>
            <a:ext cx="6614526" cy="4790198"/>
          </a:xfrm>
          <a:custGeom>
            <a:avLst/>
            <a:gdLst>
              <a:gd name="connsiteX0" fmla="*/ 3307232 w 6614526"/>
              <a:gd name="connsiteY0" fmla="*/ 4790197 h 4790198"/>
              <a:gd name="connsiteX1" fmla="*/ 3307294 w 6614526"/>
              <a:gd name="connsiteY1" fmla="*/ 4790197 h 4790198"/>
              <a:gd name="connsiteX2" fmla="*/ 3307263 w 6614526"/>
              <a:gd name="connsiteY2" fmla="*/ 4790198 h 4790198"/>
              <a:gd name="connsiteX3" fmla="*/ 3307263 w 6614526"/>
              <a:gd name="connsiteY3" fmla="*/ 0 h 4790198"/>
              <a:gd name="connsiteX4" fmla="*/ 6607852 w 6614526"/>
              <a:gd name="connsiteY4" fmla="*/ 1253453 h 4790198"/>
              <a:gd name="connsiteX5" fmla="*/ 6614526 w 6614526"/>
              <a:gd name="connsiteY5" fmla="*/ 1262293 h 4790198"/>
              <a:gd name="connsiteX6" fmla="*/ 5567405 w 6614526"/>
              <a:gd name="connsiteY6" fmla="*/ 1262293 h 4790198"/>
              <a:gd name="connsiteX7" fmla="*/ 5463871 w 6614526"/>
              <a:gd name="connsiteY7" fmla="*/ 1199119 h 4790198"/>
              <a:gd name="connsiteX8" fmla="*/ 3307263 w 6614526"/>
              <a:gd name="connsiteY8" fmla="*/ 703728 h 4790198"/>
              <a:gd name="connsiteX9" fmla="*/ 1150656 w 6614526"/>
              <a:gd name="connsiteY9" fmla="*/ 1199119 h 4790198"/>
              <a:gd name="connsiteX10" fmla="*/ 1047122 w 6614526"/>
              <a:gd name="connsiteY10" fmla="*/ 1262293 h 4790198"/>
              <a:gd name="connsiteX11" fmla="*/ 0 w 6614526"/>
              <a:gd name="connsiteY11" fmla="*/ 1262293 h 4790198"/>
              <a:gd name="connsiteX12" fmla="*/ 6674 w 6614526"/>
              <a:gd name="connsiteY12" fmla="*/ 1253453 h 4790198"/>
              <a:gd name="connsiteX13" fmla="*/ 3307263 w 6614526"/>
              <a:gd name="connsiteY13" fmla="*/ 0 h 47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14526" h="4790198">
                <a:moveTo>
                  <a:pt x="3307232" y="4790197"/>
                </a:moveTo>
                <a:lnTo>
                  <a:pt x="3307294" y="4790197"/>
                </a:lnTo>
                <a:lnTo>
                  <a:pt x="3307263" y="4790198"/>
                </a:lnTo>
                <a:close/>
                <a:moveTo>
                  <a:pt x="3307263" y="0"/>
                </a:moveTo>
                <a:cubicBezTo>
                  <a:pt x="4732502" y="0"/>
                  <a:pt x="5972215" y="506840"/>
                  <a:pt x="6607852" y="1253453"/>
                </a:cubicBezTo>
                <a:lnTo>
                  <a:pt x="6614526" y="1262293"/>
                </a:lnTo>
                <a:lnTo>
                  <a:pt x="5567405" y="1262293"/>
                </a:lnTo>
                <a:lnTo>
                  <a:pt x="5463871" y="1199119"/>
                </a:lnTo>
                <a:cubicBezTo>
                  <a:pt x="4911947" y="893041"/>
                  <a:pt x="4149471" y="703728"/>
                  <a:pt x="3307263" y="703728"/>
                </a:cubicBezTo>
                <a:cubicBezTo>
                  <a:pt x="2465056" y="703728"/>
                  <a:pt x="1702580" y="893041"/>
                  <a:pt x="1150656" y="1199119"/>
                </a:cubicBezTo>
                <a:lnTo>
                  <a:pt x="1047122" y="1262293"/>
                </a:lnTo>
                <a:lnTo>
                  <a:pt x="0" y="1262293"/>
                </a:lnTo>
                <a:lnTo>
                  <a:pt x="6674" y="1253453"/>
                </a:lnTo>
                <a:cubicBezTo>
                  <a:pt x="642312" y="506840"/>
                  <a:pt x="1882025" y="0"/>
                  <a:pt x="330726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6DC917-2B0B-8E23-EFFF-7DD9577C0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3" y="1979905"/>
            <a:ext cx="7988945" cy="4493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C114B5-065C-1A06-F826-3766DF774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664" y="5433784"/>
            <a:ext cx="7989165" cy="449332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EBE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9330114" y="2800886"/>
            <a:ext cx="5650830" cy="1543050"/>
            <a:chOff x="0" y="0"/>
            <a:chExt cx="6618143" cy="20574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618143" cy="2057400"/>
              <a:chOff x="0" y="0"/>
              <a:chExt cx="130728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0728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07287" h="406400">
                    <a:moveTo>
                      <a:pt x="1307287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307287" y="406400"/>
                    </a:lnTo>
                    <a:lnTo>
                      <a:pt x="1205687" y="203200"/>
                    </a:lnTo>
                    <a:lnTo>
                      <a:pt x="13072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C6D8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88900" y="-38100"/>
                <a:ext cx="112948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09040" y="644088"/>
              <a:ext cx="5388999" cy="616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: Resume Submission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743419" y="6968655"/>
            <a:ext cx="5322506" cy="1551062"/>
            <a:chOff x="0" y="0"/>
            <a:chExt cx="1349184" cy="4085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9184" cy="408510"/>
            </a:xfrm>
            <a:custGeom>
              <a:avLst/>
              <a:gdLst/>
              <a:ahLst/>
              <a:cxnLst/>
              <a:rect l="l" t="t" r="r" b="b"/>
              <a:pathLst>
                <a:path w="1349184" h="408510">
                  <a:moveTo>
                    <a:pt x="1349184" y="0"/>
                  </a:moveTo>
                  <a:lnTo>
                    <a:pt x="0" y="0"/>
                  </a:lnTo>
                  <a:lnTo>
                    <a:pt x="101600" y="204255"/>
                  </a:lnTo>
                  <a:lnTo>
                    <a:pt x="0" y="408510"/>
                  </a:lnTo>
                  <a:lnTo>
                    <a:pt x="1349184" y="408510"/>
                  </a:lnTo>
                  <a:lnTo>
                    <a:pt x="1247584" y="204255"/>
                  </a:lnTo>
                  <a:lnTo>
                    <a:pt x="134918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EBEF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8900" y="-38100"/>
              <a:ext cx="1171384" cy="4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379978" y="7326983"/>
            <a:ext cx="4049389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Resume Submission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Confirmation: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62124" y="231454"/>
            <a:ext cx="7150846" cy="100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OUTPUT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768899C-23AB-9976-4495-D38C452A45E1}"/>
              </a:ext>
            </a:extLst>
          </p:cNvPr>
          <p:cNvSpPr/>
          <p:nvPr/>
        </p:nvSpPr>
        <p:spPr>
          <a:xfrm>
            <a:off x="0" y="7459158"/>
            <a:ext cx="2873937" cy="2827842"/>
          </a:xfrm>
          <a:custGeom>
            <a:avLst/>
            <a:gdLst>
              <a:gd name="connsiteX0" fmla="*/ 0 w 2873937"/>
              <a:gd name="connsiteY0" fmla="*/ 0 h 2827842"/>
              <a:gd name="connsiteX1" fmla="*/ 180453 w 2873937"/>
              <a:gd name="connsiteY1" fmla="*/ 39709 h 2827842"/>
              <a:gd name="connsiteX2" fmla="*/ 2849590 w 2873937"/>
              <a:gd name="connsiteY2" fmla="*/ 2659525 h 2827842"/>
              <a:gd name="connsiteX3" fmla="*/ 2873937 w 2873937"/>
              <a:gd name="connsiteY3" fmla="*/ 2827842 h 2827842"/>
              <a:gd name="connsiteX4" fmla="*/ 1532196 w 2873937"/>
              <a:gd name="connsiteY4" fmla="*/ 2827842 h 2827842"/>
              <a:gd name="connsiteX5" fmla="*/ 1514430 w 2873937"/>
              <a:gd name="connsiteY5" fmla="*/ 2755383 h 2827842"/>
              <a:gd name="connsiteX6" fmla="*/ 21680 w 2873937"/>
              <a:gd name="connsiteY6" fmla="*/ 1369375 h 2827842"/>
              <a:gd name="connsiteX7" fmla="*/ 0 w 2873937"/>
              <a:gd name="connsiteY7" fmla="*/ 1363177 h 282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3937" h="2827842">
                <a:moveTo>
                  <a:pt x="0" y="0"/>
                </a:moveTo>
                <a:lnTo>
                  <a:pt x="180453" y="39709"/>
                </a:lnTo>
                <a:cubicBezTo>
                  <a:pt x="1560018" y="406928"/>
                  <a:pt x="2608920" y="1416437"/>
                  <a:pt x="2849590" y="2659525"/>
                </a:cubicBezTo>
                <a:lnTo>
                  <a:pt x="2873937" y="2827842"/>
                </a:lnTo>
                <a:lnTo>
                  <a:pt x="1532196" y="2827842"/>
                </a:lnTo>
                <a:lnTo>
                  <a:pt x="1514430" y="2755383"/>
                </a:lnTo>
                <a:cubicBezTo>
                  <a:pt x="1329230" y="2128728"/>
                  <a:pt x="765618" y="1615151"/>
                  <a:pt x="21680" y="1369375"/>
                </a:cubicBezTo>
                <a:lnTo>
                  <a:pt x="0" y="1363177"/>
                </a:lnTo>
                <a:close/>
              </a:path>
            </a:pathLst>
          </a:custGeom>
          <a:solidFill>
            <a:srgbClr val="145D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8D88D0-41AF-0E8C-9274-586F0A79E13A}"/>
              </a:ext>
            </a:extLst>
          </p:cNvPr>
          <p:cNvSpPr/>
          <p:nvPr/>
        </p:nvSpPr>
        <p:spPr>
          <a:xfrm>
            <a:off x="2275" y="0"/>
            <a:ext cx="3007645" cy="1456053"/>
          </a:xfrm>
          <a:custGeom>
            <a:avLst/>
            <a:gdLst>
              <a:gd name="connsiteX0" fmla="*/ 1839278 w 3007645"/>
              <a:gd name="connsiteY0" fmla="*/ 0 h 1456053"/>
              <a:gd name="connsiteX1" fmla="*/ 3007645 w 3007645"/>
              <a:gd name="connsiteY1" fmla="*/ 0 h 1456053"/>
              <a:gd name="connsiteX2" fmla="*/ 2854089 w 3007645"/>
              <a:gd name="connsiteY2" fmla="*/ 199793 h 1456053"/>
              <a:gd name="connsiteX3" fmla="*/ 88576 w 3007645"/>
              <a:gd name="connsiteY3" fmla="*/ 1453841 h 1456053"/>
              <a:gd name="connsiteX4" fmla="*/ 0 w 3007645"/>
              <a:gd name="connsiteY4" fmla="*/ 1456053 h 1456053"/>
              <a:gd name="connsiteX5" fmla="*/ 0 w 3007645"/>
              <a:gd name="connsiteY5" fmla="*/ 604724 h 1456053"/>
              <a:gd name="connsiteX6" fmla="*/ 139158 w 3007645"/>
              <a:gd name="connsiteY6" fmla="*/ 599622 h 1456053"/>
              <a:gd name="connsiteX7" fmla="*/ 1811862 w 3007645"/>
              <a:gd name="connsiteY7" fmla="*/ 21902 h 145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7645" h="1456053">
                <a:moveTo>
                  <a:pt x="1839278" y="0"/>
                </a:moveTo>
                <a:lnTo>
                  <a:pt x="3007645" y="0"/>
                </a:lnTo>
                <a:lnTo>
                  <a:pt x="2854089" y="199793"/>
                </a:lnTo>
                <a:cubicBezTo>
                  <a:pt x="2245037" y="912388"/>
                  <a:pt x="1240017" y="1396154"/>
                  <a:pt x="88576" y="1453841"/>
                </a:cubicBezTo>
                <a:lnTo>
                  <a:pt x="0" y="1456053"/>
                </a:lnTo>
                <a:lnTo>
                  <a:pt x="0" y="604724"/>
                </a:lnTo>
                <a:lnTo>
                  <a:pt x="139158" y="599622"/>
                </a:lnTo>
                <a:cubicBezTo>
                  <a:pt x="789917" y="551638"/>
                  <a:pt x="1373974" y="339833"/>
                  <a:pt x="1811862" y="2190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00B94C-CA47-1D34-4D82-0D4242222901}"/>
              </a:ext>
            </a:extLst>
          </p:cNvPr>
          <p:cNvSpPr/>
          <p:nvPr/>
        </p:nvSpPr>
        <p:spPr>
          <a:xfrm>
            <a:off x="15497104" y="-13686"/>
            <a:ext cx="2803406" cy="2307563"/>
          </a:xfrm>
          <a:custGeom>
            <a:avLst/>
            <a:gdLst>
              <a:gd name="connsiteX0" fmla="*/ 0 w 2803406"/>
              <a:gd name="connsiteY0" fmla="*/ 0 h 2307563"/>
              <a:gd name="connsiteX1" fmla="*/ 2803406 w 2803406"/>
              <a:gd name="connsiteY1" fmla="*/ 0 h 2307563"/>
              <a:gd name="connsiteX2" fmla="*/ 2803406 w 2803406"/>
              <a:gd name="connsiteY2" fmla="*/ 2307563 h 2307563"/>
              <a:gd name="connsiteX3" fmla="*/ 3960 w 2803406"/>
              <a:gd name="connsiteY3" fmla="*/ 25946 h 230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3406" h="2307563">
                <a:moveTo>
                  <a:pt x="0" y="0"/>
                </a:moveTo>
                <a:lnTo>
                  <a:pt x="2803406" y="0"/>
                </a:lnTo>
                <a:lnTo>
                  <a:pt x="2803406" y="2307563"/>
                </a:lnTo>
                <a:cubicBezTo>
                  <a:pt x="1422522" y="2307563"/>
                  <a:pt x="270411" y="1328062"/>
                  <a:pt x="3960" y="25946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B9E4AE-96B3-D447-2FD5-B802DD622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38" y="1736110"/>
            <a:ext cx="7810750" cy="4393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02D6B-69B3-FCA7-6840-140C01F7F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845" y="5396740"/>
            <a:ext cx="8181032" cy="460151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8780149" y="3240948"/>
            <a:ext cx="6823971" cy="1243418"/>
            <a:chOff x="0" y="0"/>
            <a:chExt cx="1797260" cy="32748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97260" cy="327485"/>
            </a:xfrm>
            <a:custGeom>
              <a:avLst/>
              <a:gdLst/>
              <a:ahLst/>
              <a:cxnLst/>
              <a:rect l="l" t="t" r="r" b="b"/>
              <a:pathLst>
                <a:path w="1797260" h="327485">
                  <a:moveTo>
                    <a:pt x="1797260" y="0"/>
                  </a:moveTo>
                  <a:lnTo>
                    <a:pt x="0" y="0"/>
                  </a:lnTo>
                  <a:lnTo>
                    <a:pt x="101600" y="163742"/>
                  </a:lnTo>
                  <a:lnTo>
                    <a:pt x="0" y="327485"/>
                  </a:lnTo>
                  <a:lnTo>
                    <a:pt x="1797260" y="327485"/>
                  </a:lnTo>
                  <a:lnTo>
                    <a:pt x="1695660" y="163742"/>
                  </a:lnTo>
                  <a:lnTo>
                    <a:pt x="179726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EBEF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8900" y="-38100"/>
              <a:ext cx="1619460" cy="365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357904" y="7631840"/>
            <a:ext cx="5013855" cy="1243418"/>
            <a:chOff x="0" y="0"/>
            <a:chExt cx="1320522" cy="32748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20522" cy="327485"/>
            </a:xfrm>
            <a:custGeom>
              <a:avLst/>
              <a:gdLst/>
              <a:ahLst/>
              <a:cxnLst/>
              <a:rect l="l" t="t" r="r" b="b"/>
              <a:pathLst>
                <a:path w="1320522" h="327485">
                  <a:moveTo>
                    <a:pt x="1320522" y="0"/>
                  </a:moveTo>
                  <a:lnTo>
                    <a:pt x="0" y="0"/>
                  </a:lnTo>
                  <a:lnTo>
                    <a:pt x="101600" y="163742"/>
                  </a:lnTo>
                  <a:lnTo>
                    <a:pt x="0" y="327485"/>
                  </a:lnTo>
                  <a:lnTo>
                    <a:pt x="1320522" y="327485"/>
                  </a:lnTo>
                  <a:lnTo>
                    <a:pt x="1218922" y="163742"/>
                  </a:lnTo>
                  <a:lnTo>
                    <a:pt x="1320522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BCD1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8900" y="-38100"/>
              <a:ext cx="1142722" cy="365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745513" y="3559140"/>
            <a:ext cx="6442191" cy="46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: Application Reference PDF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921531" y="8040381"/>
            <a:ext cx="3787973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Applied Job List: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27828" y="410026"/>
            <a:ext cx="7575381" cy="100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OUTPUT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CF221D6-AF4A-9FCD-000F-60CB7665B26A}"/>
              </a:ext>
            </a:extLst>
          </p:cNvPr>
          <p:cNvSpPr/>
          <p:nvPr/>
        </p:nvSpPr>
        <p:spPr>
          <a:xfrm>
            <a:off x="0" y="4374"/>
            <a:ext cx="3224346" cy="1388163"/>
          </a:xfrm>
          <a:custGeom>
            <a:avLst/>
            <a:gdLst>
              <a:gd name="connsiteX0" fmla="*/ 1205042 w 3224346"/>
              <a:gd name="connsiteY0" fmla="*/ 0 h 1388163"/>
              <a:gd name="connsiteX1" fmla="*/ 3224346 w 3224346"/>
              <a:gd name="connsiteY1" fmla="*/ 0 h 1388163"/>
              <a:gd name="connsiteX2" fmla="*/ 3174482 w 3224346"/>
              <a:gd name="connsiteY2" fmla="*/ 78658 h 1388163"/>
              <a:gd name="connsiteX3" fmla="*/ 279045 w 3224346"/>
              <a:gd name="connsiteY3" fmla="*/ 1388163 h 1388163"/>
              <a:gd name="connsiteX4" fmla="*/ 46613 w 3224346"/>
              <a:gd name="connsiteY4" fmla="*/ 1382026 h 1388163"/>
              <a:gd name="connsiteX5" fmla="*/ 0 w 3224346"/>
              <a:gd name="connsiteY5" fmla="*/ 1378319 h 1388163"/>
              <a:gd name="connsiteX6" fmla="*/ 0 w 3224346"/>
              <a:gd name="connsiteY6" fmla="*/ 124028 h 1388163"/>
              <a:gd name="connsiteX7" fmla="*/ 70286 w 3224346"/>
              <a:gd name="connsiteY7" fmla="*/ 130601 h 1388163"/>
              <a:gd name="connsiteX8" fmla="*/ 279045 w 3224346"/>
              <a:gd name="connsiteY8" fmla="*/ 137060 h 1388163"/>
              <a:gd name="connsiteX9" fmla="*/ 1073792 w 3224346"/>
              <a:gd name="connsiteY9" fmla="*/ 38742 h 13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4346" h="1388163">
                <a:moveTo>
                  <a:pt x="1205042" y="0"/>
                </a:moveTo>
                <a:lnTo>
                  <a:pt x="3224346" y="0"/>
                </a:lnTo>
                <a:lnTo>
                  <a:pt x="3174482" y="78658"/>
                </a:lnTo>
                <a:cubicBezTo>
                  <a:pt x="2616870" y="858658"/>
                  <a:pt x="1529333" y="1388163"/>
                  <a:pt x="279045" y="1388163"/>
                </a:cubicBezTo>
                <a:cubicBezTo>
                  <a:pt x="200902" y="1388163"/>
                  <a:pt x="123395" y="1386095"/>
                  <a:pt x="46613" y="1382026"/>
                </a:cubicBezTo>
                <a:lnTo>
                  <a:pt x="0" y="1378319"/>
                </a:lnTo>
                <a:lnTo>
                  <a:pt x="0" y="124028"/>
                </a:lnTo>
                <a:lnTo>
                  <a:pt x="70286" y="130601"/>
                </a:lnTo>
                <a:cubicBezTo>
                  <a:pt x="138925" y="134872"/>
                  <a:pt x="208568" y="137060"/>
                  <a:pt x="279045" y="137060"/>
                </a:cubicBezTo>
                <a:cubicBezTo>
                  <a:pt x="560954" y="137060"/>
                  <a:pt x="829519" y="102051"/>
                  <a:pt x="1073792" y="3874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3BC0713-000F-C9CD-6B66-87FFD5A2A8B2}"/>
              </a:ext>
            </a:extLst>
          </p:cNvPr>
          <p:cNvSpPr/>
          <p:nvPr/>
        </p:nvSpPr>
        <p:spPr>
          <a:xfrm>
            <a:off x="15052850" y="0"/>
            <a:ext cx="3264130" cy="1685132"/>
          </a:xfrm>
          <a:custGeom>
            <a:avLst/>
            <a:gdLst>
              <a:gd name="connsiteX0" fmla="*/ 0 w 3264130"/>
              <a:gd name="connsiteY0" fmla="*/ 0 h 1685132"/>
              <a:gd name="connsiteX1" fmla="*/ 1289885 w 3264130"/>
              <a:gd name="connsiteY1" fmla="*/ 0 h 1685132"/>
              <a:gd name="connsiteX2" fmla="*/ 1299713 w 3264130"/>
              <a:gd name="connsiteY2" fmla="*/ 8680 h 1685132"/>
              <a:gd name="connsiteX3" fmla="*/ 3213378 w 3264130"/>
              <a:gd name="connsiteY3" fmla="*/ 641922 h 1685132"/>
              <a:gd name="connsiteX4" fmla="*/ 3264130 w 3264130"/>
              <a:gd name="connsiteY4" fmla="*/ 643640 h 1685132"/>
              <a:gd name="connsiteX5" fmla="*/ 3264130 w 3264130"/>
              <a:gd name="connsiteY5" fmla="*/ 1685132 h 1685132"/>
              <a:gd name="connsiteX6" fmla="*/ 2987142 w 3264130"/>
              <a:gd name="connsiteY6" fmla="*/ 1664111 h 1685132"/>
              <a:gd name="connsiteX7" fmla="*/ 90728 w 3264130"/>
              <a:gd name="connsiteY7" fmla="*/ 164708 h 16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4130" h="1685132">
                <a:moveTo>
                  <a:pt x="0" y="0"/>
                </a:moveTo>
                <a:lnTo>
                  <a:pt x="1289885" y="0"/>
                </a:lnTo>
                <a:lnTo>
                  <a:pt x="1299713" y="8680"/>
                </a:lnTo>
                <a:cubicBezTo>
                  <a:pt x="1728454" y="349181"/>
                  <a:pt x="2417350" y="587630"/>
                  <a:pt x="3213378" y="641922"/>
                </a:cubicBezTo>
                <a:lnTo>
                  <a:pt x="3264130" y="643640"/>
                </a:lnTo>
                <a:lnTo>
                  <a:pt x="3264130" y="1685132"/>
                </a:lnTo>
                <a:lnTo>
                  <a:pt x="2987142" y="1664111"/>
                </a:lnTo>
                <a:cubicBezTo>
                  <a:pt x="1678165" y="1531217"/>
                  <a:pt x="590955" y="950527"/>
                  <a:pt x="90728" y="164708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5D5EACB-DFF4-81DF-2215-FF017752ADE9}"/>
              </a:ext>
            </a:extLst>
          </p:cNvPr>
          <p:cNvSpPr/>
          <p:nvPr/>
        </p:nvSpPr>
        <p:spPr>
          <a:xfrm>
            <a:off x="-5459" y="8001025"/>
            <a:ext cx="1673868" cy="2290809"/>
          </a:xfrm>
          <a:custGeom>
            <a:avLst/>
            <a:gdLst>
              <a:gd name="connsiteX0" fmla="*/ 0 w 1673868"/>
              <a:gd name="connsiteY0" fmla="*/ 0 h 2290809"/>
              <a:gd name="connsiteX1" fmla="*/ 154093 w 1673868"/>
              <a:gd name="connsiteY1" fmla="*/ 56612 h 2290809"/>
              <a:gd name="connsiteX2" fmla="*/ 1669294 w 1673868"/>
              <a:gd name="connsiteY2" fmla="*/ 2169660 h 2290809"/>
              <a:gd name="connsiteX3" fmla="*/ 1673868 w 1673868"/>
              <a:gd name="connsiteY3" fmla="*/ 2290809 h 2290809"/>
              <a:gd name="connsiteX4" fmla="*/ 920083 w 1673868"/>
              <a:gd name="connsiteY4" fmla="*/ 2290809 h 2290809"/>
              <a:gd name="connsiteX5" fmla="*/ 918285 w 1673868"/>
              <a:gd name="connsiteY5" fmla="*/ 2238782 h 2290809"/>
              <a:gd name="connsiteX6" fmla="*/ 12588 w 1673868"/>
              <a:gd name="connsiteY6" fmla="*/ 824986 h 2290809"/>
              <a:gd name="connsiteX7" fmla="*/ 0 w 1673868"/>
              <a:gd name="connsiteY7" fmla="*/ 818890 h 22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3868" h="2290809">
                <a:moveTo>
                  <a:pt x="0" y="0"/>
                </a:moveTo>
                <a:lnTo>
                  <a:pt x="154093" y="56612"/>
                </a:lnTo>
                <a:cubicBezTo>
                  <a:pt x="992867" y="412726"/>
                  <a:pt x="1597048" y="1216566"/>
                  <a:pt x="1669294" y="2169660"/>
                </a:cubicBezTo>
                <a:lnTo>
                  <a:pt x="1673868" y="2290809"/>
                </a:lnTo>
                <a:lnTo>
                  <a:pt x="920083" y="2290809"/>
                </a:lnTo>
                <a:lnTo>
                  <a:pt x="918285" y="2238782"/>
                </a:lnTo>
                <a:cubicBezTo>
                  <a:pt x="875876" y="1627327"/>
                  <a:pt x="520726" y="1102522"/>
                  <a:pt x="12588" y="824986"/>
                </a:cubicBezTo>
                <a:lnTo>
                  <a:pt x="0" y="818890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409A084-5ECB-8B0E-DA86-C8601156D7C7}"/>
              </a:ext>
            </a:extLst>
          </p:cNvPr>
          <p:cNvSpPr/>
          <p:nvPr/>
        </p:nvSpPr>
        <p:spPr>
          <a:xfrm>
            <a:off x="16369303" y="7379150"/>
            <a:ext cx="1933937" cy="2921168"/>
          </a:xfrm>
          <a:custGeom>
            <a:avLst/>
            <a:gdLst>
              <a:gd name="connsiteX0" fmla="*/ 1933937 w 1933937"/>
              <a:gd name="connsiteY0" fmla="*/ 0 h 2921168"/>
              <a:gd name="connsiteX1" fmla="*/ 1933937 w 1933937"/>
              <a:gd name="connsiteY1" fmla="*/ 2921168 h 2921168"/>
              <a:gd name="connsiteX2" fmla="*/ 0 w 1933937"/>
              <a:gd name="connsiteY2" fmla="*/ 2921168 h 2921168"/>
              <a:gd name="connsiteX3" fmla="*/ 15328 w 1933937"/>
              <a:gd name="connsiteY3" fmla="*/ 2605216 h 2921168"/>
              <a:gd name="connsiteX4" fmla="*/ 1906087 w 1933937"/>
              <a:gd name="connsiteY4" fmla="*/ 9905 h 292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937" h="2921168">
                <a:moveTo>
                  <a:pt x="1933937" y="0"/>
                </a:moveTo>
                <a:lnTo>
                  <a:pt x="1933937" y="2921168"/>
                </a:lnTo>
                <a:lnTo>
                  <a:pt x="0" y="2921168"/>
                </a:lnTo>
                <a:lnTo>
                  <a:pt x="15328" y="2605216"/>
                </a:lnTo>
                <a:cubicBezTo>
                  <a:pt x="130935" y="1420360"/>
                  <a:pt x="880867" y="430688"/>
                  <a:pt x="1906087" y="9905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844307-3D0D-B2DA-C5C2-794046E6A0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01" y="1765372"/>
            <a:ext cx="7711753" cy="4336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C0206E-8EA0-DA4C-6747-BF2A0295D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81" y="5262868"/>
            <a:ext cx="8203399" cy="461410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6F40EA-D7A1-4446-D2B2-483F740C6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8F419F8D-2A93-4D8B-A042-C38A08491742}"/>
              </a:ext>
            </a:extLst>
          </p:cNvPr>
          <p:cNvGrpSpPr/>
          <p:nvPr/>
        </p:nvGrpSpPr>
        <p:grpSpPr>
          <a:xfrm>
            <a:off x="8780149" y="3240948"/>
            <a:ext cx="6823971" cy="1243418"/>
            <a:chOff x="0" y="0"/>
            <a:chExt cx="1797260" cy="327485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96970369-29CA-811E-3F91-A5CE8F4CF037}"/>
                </a:ext>
              </a:extLst>
            </p:cNvPr>
            <p:cNvSpPr/>
            <p:nvPr/>
          </p:nvSpPr>
          <p:spPr>
            <a:xfrm>
              <a:off x="0" y="0"/>
              <a:ext cx="1797260" cy="327485"/>
            </a:xfrm>
            <a:custGeom>
              <a:avLst/>
              <a:gdLst/>
              <a:ahLst/>
              <a:cxnLst/>
              <a:rect l="l" t="t" r="r" b="b"/>
              <a:pathLst>
                <a:path w="1797260" h="327485">
                  <a:moveTo>
                    <a:pt x="1797260" y="0"/>
                  </a:moveTo>
                  <a:lnTo>
                    <a:pt x="0" y="0"/>
                  </a:lnTo>
                  <a:lnTo>
                    <a:pt x="101600" y="163742"/>
                  </a:lnTo>
                  <a:lnTo>
                    <a:pt x="0" y="327485"/>
                  </a:lnTo>
                  <a:lnTo>
                    <a:pt x="1797260" y="327485"/>
                  </a:lnTo>
                  <a:lnTo>
                    <a:pt x="1695660" y="163742"/>
                  </a:lnTo>
                  <a:lnTo>
                    <a:pt x="179726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EBEF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13D21CC9-AAFF-5534-0F0C-F1C0E1E7A307}"/>
                </a:ext>
              </a:extLst>
            </p:cNvPr>
            <p:cNvSpPr txBox="1"/>
            <p:nvPr/>
          </p:nvSpPr>
          <p:spPr>
            <a:xfrm>
              <a:off x="88900" y="-38100"/>
              <a:ext cx="1619460" cy="365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AF395FAC-B594-94EF-1C92-60FD0DD1DE2A}"/>
              </a:ext>
            </a:extLst>
          </p:cNvPr>
          <p:cNvGrpSpPr/>
          <p:nvPr/>
        </p:nvGrpSpPr>
        <p:grpSpPr>
          <a:xfrm>
            <a:off x="2847473" y="7704172"/>
            <a:ext cx="5013855" cy="1243418"/>
            <a:chOff x="0" y="0"/>
            <a:chExt cx="1320522" cy="327485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57933C-7BA6-F6E2-24CF-07FF2AB112DD}"/>
                </a:ext>
              </a:extLst>
            </p:cNvPr>
            <p:cNvSpPr/>
            <p:nvPr/>
          </p:nvSpPr>
          <p:spPr>
            <a:xfrm>
              <a:off x="0" y="0"/>
              <a:ext cx="1320522" cy="327485"/>
            </a:xfrm>
            <a:custGeom>
              <a:avLst/>
              <a:gdLst/>
              <a:ahLst/>
              <a:cxnLst/>
              <a:rect l="l" t="t" r="r" b="b"/>
              <a:pathLst>
                <a:path w="1320522" h="327485">
                  <a:moveTo>
                    <a:pt x="1320522" y="0"/>
                  </a:moveTo>
                  <a:lnTo>
                    <a:pt x="0" y="0"/>
                  </a:lnTo>
                  <a:lnTo>
                    <a:pt x="101600" y="163742"/>
                  </a:lnTo>
                  <a:lnTo>
                    <a:pt x="0" y="327485"/>
                  </a:lnTo>
                  <a:lnTo>
                    <a:pt x="1320522" y="327485"/>
                  </a:lnTo>
                  <a:lnTo>
                    <a:pt x="1218922" y="163742"/>
                  </a:lnTo>
                  <a:lnTo>
                    <a:pt x="1320522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BCD1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E98A16EA-4E9B-10F8-80F8-8B6AE449345C}"/>
                </a:ext>
              </a:extLst>
            </p:cNvPr>
            <p:cNvSpPr txBox="1"/>
            <p:nvPr/>
          </p:nvSpPr>
          <p:spPr>
            <a:xfrm>
              <a:off x="88900" y="-38100"/>
              <a:ext cx="1142722" cy="365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1A36CCB9-8FD6-68D8-567A-A25E191089FC}"/>
              </a:ext>
            </a:extLst>
          </p:cNvPr>
          <p:cNvSpPr txBox="1"/>
          <p:nvPr/>
        </p:nvSpPr>
        <p:spPr>
          <a:xfrm>
            <a:off x="8971038" y="3387815"/>
            <a:ext cx="6442191" cy="94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:Shortlisted Candidate’s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Data in Company side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94BDE69B-C31C-33D6-CB2D-42E539AE7B30}"/>
              </a:ext>
            </a:extLst>
          </p:cNvPr>
          <p:cNvSpPr txBox="1"/>
          <p:nvPr/>
        </p:nvSpPr>
        <p:spPr>
          <a:xfrm>
            <a:off x="3460413" y="7813812"/>
            <a:ext cx="3787973" cy="87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Download Candidate’s Resume: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0101AA97-A5B1-9929-417D-29C8650B5891}"/>
              </a:ext>
            </a:extLst>
          </p:cNvPr>
          <p:cNvSpPr txBox="1"/>
          <p:nvPr/>
        </p:nvSpPr>
        <p:spPr>
          <a:xfrm>
            <a:off x="2027828" y="410026"/>
            <a:ext cx="7575381" cy="100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OUTPUT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90121-D68A-E758-9EFF-ED3CF240B7E1}"/>
              </a:ext>
            </a:extLst>
          </p:cNvPr>
          <p:cNvSpPr/>
          <p:nvPr/>
        </p:nvSpPr>
        <p:spPr>
          <a:xfrm>
            <a:off x="0" y="4374"/>
            <a:ext cx="3224346" cy="1388163"/>
          </a:xfrm>
          <a:custGeom>
            <a:avLst/>
            <a:gdLst>
              <a:gd name="connsiteX0" fmla="*/ 1205042 w 3224346"/>
              <a:gd name="connsiteY0" fmla="*/ 0 h 1388163"/>
              <a:gd name="connsiteX1" fmla="*/ 3224346 w 3224346"/>
              <a:gd name="connsiteY1" fmla="*/ 0 h 1388163"/>
              <a:gd name="connsiteX2" fmla="*/ 3174482 w 3224346"/>
              <a:gd name="connsiteY2" fmla="*/ 78658 h 1388163"/>
              <a:gd name="connsiteX3" fmla="*/ 279045 w 3224346"/>
              <a:gd name="connsiteY3" fmla="*/ 1388163 h 1388163"/>
              <a:gd name="connsiteX4" fmla="*/ 46613 w 3224346"/>
              <a:gd name="connsiteY4" fmla="*/ 1382026 h 1388163"/>
              <a:gd name="connsiteX5" fmla="*/ 0 w 3224346"/>
              <a:gd name="connsiteY5" fmla="*/ 1378319 h 1388163"/>
              <a:gd name="connsiteX6" fmla="*/ 0 w 3224346"/>
              <a:gd name="connsiteY6" fmla="*/ 124028 h 1388163"/>
              <a:gd name="connsiteX7" fmla="*/ 70286 w 3224346"/>
              <a:gd name="connsiteY7" fmla="*/ 130601 h 1388163"/>
              <a:gd name="connsiteX8" fmla="*/ 279045 w 3224346"/>
              <a:gd name="connsiteY8" fmla="*/ 137060 h 1388163"/>
              <a:gd name="connsiteX9" fmla="*/ 1073792 w 3224346"/>
              <a:gd name="connsiteY9" fmla="*/ 38742 h 13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4346" h="1388163">
                <a:moveTo>
                  <a:pt x="1205042" y="0"/>
                </a:moveTo>
                <a:lnTo>
                  <a:pt x="3224346" y="0"/>
                </a:lnTo>
                <a:lnTo>
                  <a:pt x="3174482" y="78658"/>
                </a:lnTo>
                <a:cubicBezTo>
                  <a:pt x="2616870" y="858658"/>
                  <a:pt x="1529333" y="1388163"/>
                  <a:pt x="279045" y="1388163"/>
                </a:cubicBezTo>
                <a:cubicBezTo>
                  <a:pt x="200902" y="1388163"/>
                  <a:pt x="123395" y="1386095"/>
                  <a:pt x="46613" y="1382026"/>
                </a:cubicBezTo>
                <a:lnTo>
                  <a:pt x="0" y="1378319"/>
                </a:lnTo>
                <a:lnTo>
                  <a:pt x="0" y="124028"/>
                </a:lnTo>
                <a:lnTo>
                  <a:pt x="70286" y="130601"/>
                </a:lnTo>
                <a:cubicBezTo>
                  <a:pt x="138925" y="134872"/>
                  <a:pt x="208568" y="137060"/>
                  <a:pt x="279045" y="137060"/>
                </a:cubicBezTo>
                <a:cubicBezTo>
                  <a:pt x="560954" y="137060"/>
                  <a:pt x="829519" y="102051"/>
                  <a:pt x="1073792" y="3874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A4DA9A4-87FE-2148-F7AD-5A1B0799C03D}"/>
              </a:ext>
            </a:extLst>
          </p:cNvPr>
          <p:cNvSpPr/>
          <p:nvPr/>
        </p:nvSpPr>
        <p:spPr>
          <a:xfrm>
            <a:off x="15052850" y="0"/>
            <a:ext cx="3264130" cy="1685132"/>
          </a:xfrm>
          <a:custGeom>
            <a:avLst/>
            <a:gdLst>
              <a:gd name="connsiteX0" fmla="*/ 0 w 3264130"/>
              <a:gd name="connsiteY0" fmla="*/ 0 h 1685132"/>
              <a:gd name="connsiteX1" fmla="*/ 1289885 w 3264130"/>
              <a:gd name="connsiteY1" fmla="*/ 0 h 1685132"/>
              <a:gd name="connsiteX2" fmla="*/ 1299713 w 3264130"/>
              <a:gd name="connsiteY2" fmla="*/ 8680 h 1685132"/>
              <a:gd name="connsiteX3" fmla="*/ 3213378 w 3264130"/>
              <a:gd name="connsiteY3" fmla="*/ 641922 h 1685132"/>
              <a:gd name="connsiteX4" fmla="*/ 3264130 w 3264130"/>
              <a:gd name="connsiteY4" fmla="*/ 643640 h 1685132"/>
              <a:gd name="connsiteX5" fmla="*/ 3264130 w 3264130"/>
              <a:gd name="connsiteY5" fmla="*/ 1685132 h 1685132"/>
              <a:gd name="connsiteX6" fmla="*/ 2987142 w 3264130"/>
              <a:gd name="connsiteY6" fmla="*/ 1664111 h 1685132"/>
              <a:gd name="connsiteX7" fmla="*/ 90728 w 3264130"/>
              <a:gd name="connsiteY7" fmla="*/ 164708 h 16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4130" h="1685132">
                <a:moveTo>
                  <a:pt x="0" y="0"/>
                </a:moveTo>
                <a:lnTo>
                  <a:pt x="1289885" y="0"/>
                </a:lnTo>
                <a:lnTo>
                  <a:pt x="1299713" y="8680"/>
                </a:lnTo>
                <a:cubicBezTo>
                  <a:pt x="1728454" y="349181"/>
                  <a:pt x="2417350" y="587630"/>
                  <a:pt x="3213378" y="641922"/>
                </a:cubicBezTo>
                <a:lnTo>
                  <a:pt x="3264130" y="643640"/>
                </a:lnTo>
                <a:lnTo>
                  <a:pt x="3264130" y="1685132"/>
                </a:lnTo>
                <a:lnTo>
                  <a:pt x="2987142" y="1664111"/>
                </a:lnTo>
                <a:cubicBezTo>
                  <a:pt x="1678165" y="1531217"/>
                  <a:pt x="590955" y="950527"/>
                  <a:pt x="90728" y="164708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4ED3808-6E53-4ADF-64B5-ACDF289B6ABE}"/>
              </a:ext>
            </a:extLst>
          </p:cNvPr>
          <p:cNvSpPr/>
          <p:nvPr/>
        </p:nvSpPr>
        <p:spPr>
          <a:xfrm>
            <a:off x="-5459" y="8001025"/>
            <a:ext cx="1673868" cy="2290809"/>
          </a:xfrm>
          <a:custGeom>
            <a:avLst/>
            <a:gdLst>
              <a:gd name="connsiteX0" fmla="*/ 0 w 1673868"/>
              <a:gd name="connsiteY0" fmla="*/ 0 h 2290809"/>
              <a:gd name="connsiteX1" fmla="*/ 154093 w 1673868"/>
              <a:gd name="connsiteY1" fmla="*/ 56612 h 2290809"/>
              <a:gd name="connsiteX2" fmla="*/ 1669294 w 1673868"/>
              <a:gd name="connsiteY2" fmla="*/ 2169660 h 2290809"/>
              <a:gd name="connsiteX3" fmla="*/ 1673868 w 1673868"/>
              <a:gd name="connsiteY3" fmla="*/ 2290809 h 2290809"/>
              <a:gd name="connsiteX4" fmla="*/ 920083 w 1673868"/>
              <a:gd name="connsiteY4" fmla="*/ 2290809 h 2290809"/>
              <a:gd name="connsiteX5" fmla="*/ 918285 w 1673868"/>
              <a:gd name="connsiteY5" fmla="*/ 2238782 h 2290809"/>
              <a:gd name="connsiteX6" fmla="*/ 12588 w 1673868"/>
              <a:gd name="connsiteY6" fmla="*/ 824986 h 2290809"/>
              <a:gd name="connsiteX7" fmla="*/ 0 w 1673868"/>
              <a:gd name="connsiteY7" fmla="*/ 818890 h 22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3868" h="2290809">
                <a:moveTo>
                  <a:pt x="0" y="0"/>
                </a:moveTo>
                <a:lnTo>
                  <a:pt x="154093" y="56612"/>
                </a:lnTo>
                <a:cubicBezTo>
                  <a:pt x="992867" y="412726"/>
                  <a:pt x="1597048" y="1216566"/>
                  <a:pt x="1669294" y="2169660"/>
                </a:cubicBezTo>
                <a:lnTo>
                  <a:pt x="1673868" y="2290809"/>
                </a:lnTo>
                <a:lnTo>
                  <a:pt x="920083" y="2290809"/>
                </a:lnTo>
                <a:lnTo>
                  <a:pt x="918285" y="2238782"/>
                </a:lnTo>
                <a:cubicBezTo>
                  <a:pt x="875876" y="1627327"/>
                  <a:pt x="520726" y="1102522"/>
                  <a:pt x="12588" y="824986"/>
                </a:cubicBezTo>
                <a:lnTo>
                  <a:pt x="0" y="818890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0FD7CB5-1DC5-31E0-ECE8-2094B6AC73A2}"/>
              </a:ext>
            </a:extLst>
          </p:cNvPr>
          <p:cNvSpPr/>
          <p:nvPr/>
        </p:nvSpPr>
        <p:spPr>
          <a:xfrm>
            <a:off x="16369303" y="7379150"/>
            <a:ext cx="1933937" cy="2921168"/>
          </a:xfrm>
          <a:custGeom>
            <a:avLst/>
            <a:gdLst>
              <a:gd name="connsiteX0" fmla="*/ 1933937 w 1933937"/>
              <a:gd name="connsiteY0" fmla="*/ 0 h 2921168"/>
              <a:gd name="connsiteX1" fmla="*/ 1933937 w 1933937"/>
              <a:gd name="connsiteY1" fmla="*/ 2921168 h 2921168"/>
              <a:gd name="connsiteX2" fmla="*/ 0 w 1933937"/>
              <a:gd name="connsiteY2" fmla="*/ 2921168 h 2921168"/>
              <a:gd name="connsiteX3" fmla="*/ 15328 w 1933937"/>
              <a:gd name="connsiteY3" fmla="*/ 2605216 h 2921168"/>
              <a:gd name="connsiteX4" fmla="*/ 1906087 w 1933937"/>
              <a:gd name="connsiteY4" fmla="*/ 9905 h 292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937" h="2921168">
                <a:moveTo>
                  <a:pt x="1933937" y="0"/>
                </a:moveTo>
                <a:lnTo>
                  <a:pt x="1933937" y="2921168"/>
                </a:lnTo>
                <a:lnTo>
                  <a:pt x="0" y="2921168"/>
                </a:lnTo>
                <a:lnTo>
                  <a:pt x="15328" y="2605216"/>
                </a:lnTo>
                <a:cubicBezTo>
                  <a:pt x="130935" y="1420360"/>
                  <a:pt x="880867" y="430688"/>
                  <a:pt x="1906087" y="9905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BADFBB-71E9-B559-3133-ADE14BB900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5" y="2245752"/>
            <a:ext cx="7515622" cy="4227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697B75-3597-DACB-29AE-8F4A521F9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392" y="5559801"/>
            <a:ext cx="7912841" cy="44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258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EBE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3DBE1-03BB-959B-0ED5-F0CFCBE01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C12B9F32-D0C6-4A65-23C5-9A6D13F7F2C1}"/>
              </a:ext>
            </a:extLst>
          </p:cNvPr>
          <p:cNvGrpSpPr/>
          <p:nvPr/>
        </p:nvGrpSpPr>
        <p:grpSpPr>
          <a:xfrm>
            <a:off x="4152684" y="7163688"/>
            <a:ext cx="4963607" cy="2012157"/>
            <a:chOff x="-163529" y="-192881"/>
            <a:chExt cx="6618143" cy="2682876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712889EE-1409-A229-595B-2D33C0A65719}"/>
                </a:ext>
              </a:extLst>
            </p:cNvPr>
            <p:cNvGrpSpPr/>
            <p:nvPr/>
          </p:nvGrpSpPr>
          <p:grpSpPr>
            <a:xfrm>
              <a:off x="-163529" y="-192881"/>
              <a:ext cx="6618143" cy="2270071"/>
              <a:chOff x="-32302" y="-38100"/>
              <a:chExt cx="1307287" cy="448409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AE060E4-E0C8-DBB6-079B-0F8375DDEC7D}"/>
                  </a:ext>
                </a:extLst>
              </p:cNvPr>
              <p:cNvSpPr/>
              <p:nvPr/>
            </p:nvSpPr>
            <p:spPr>
              <a:xfrm>
                <a:off x="-32302" y="3909"/>
                <a:ext cx="130728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07287" h="406400">
                    <a:moveTo>
                      <a:pt x="1307287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307287" y="406400"/>
                    </a:lnTo>
                    <a:lnTo>
                      <a:pt x="1205687" y="203200"/>
                    </a:lnTo>
                    <a:lnTo>
                      <a:pt x="13072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85AB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DB05A112-5CEA-A08C-9A99-9CF27F821749}"/>
                  </a:ext>
                </a:extLst>
              </p:cNvPr>
              <p:cNvSpPr txBox="1"/>
              <p:nvPr/>
            </p:nvSpPr>
            <p:spPr>
              <a:xfrm>
                <a:off x="88900" y="-38100"/>
                <a:ext cx="112948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00635445-E68C-EB54-B033-253C3E74EE57}"/>
                </a:ext>
              </a:extLst>
            </p:cNvPr>
            <p:cNvSpPr txBox="1"/>
            <p:nvPr/>
          </p:nvSpPr>
          <p:spPr>
            <a:xfrm>
              <a:off x="450056" y="126184"/>
              <a:ext cx="5097019" cy="2363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Confirmation message with an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interview meeting link: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55B94C78-267A-038E-73DA-7E041D1558D5}"/>
              </a:ext>
            </a:extLst>
          </p:cNvPr>
          <p:cNvSpPr txBox="1"/>
          <p:nvPr/>
        </p:nvSpPr>
        <p:spPr>
          <a:xfrm>
            <a:off x="1782084" y="341354"/>
            <a:ext cx="7574584" cy="100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OUTPUT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4C948AF-8D65-8538-7305-673211DE68A6}"/>
              </a:ext>
            </a:extLst>
          </p:cNvPr>
          <p:cNvSpPr/>
          <p:nvPr/>
        </p:nvSpPr>
        <p:spPr>
          <a:xfrm>
            <a:off x="0" y="0"/>
            <a:ext cx="1891812" cy="2258380"/>
          </a:xfrm>
          <a:custGeom>
            <a:avLst/>
            <a:gdLst>
              <a:gd name="connsiteX0" fmla="*/ 0 w 1891812"/>
              <a:gd name="connsiteY0" fmla="*/ 0 h 2258380"/>
              <a:gd name="connsiteX1" fmla="*/ 1891812 w 1891812"/>
              <a:gd name="connsiteY1" fmla="*/ 0 h 2258380"/>
              <a:gd name="connsiteX2" fmla="*/ 1834182 w 1891812"/>
              <a:gd name="connsiteY2" fmla="*/ 185407 h 2258380"/>
              <a:gd name="connsiteX3" fmla="*/ 300159 w 1891812"/>
              <a:gd name="connsiteY3" fmla="*/ 2087853 h 2258380"/>
              <a:gd name="connsiteX4" fmla="*/ 0 w 1891812"/>
              <a:gd name="connsiteY4" fmla="*/ 2258380 h 225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1812" h="2258380">
                <a:moveTo>
                  <a:pt x="0" y="0"/>
                </a:moveTo>
                <a:lnTo>
                  <a:pt x="1891812" y="0"/>
                </a:lnTo>
                <a:lnTo>
                  <a:pt x="1834182" y="185407"/>
                </a:lnTo>
                <a:cubicBezTo>
                  <a:pt x="1562262" y="968623"/>
                  <a:pt x="1015429" y="1635961"/>
                  <a:pt x="300159" y="2087853"/>
                </a:cubicBezTo>
                <a:lnTo>
                  <a:pt x="0" y="2258380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597BC45-6FD3-DB08-0C83-9D2C612A01DD}"/>
              </a:ext>
            </a:extLst>
          </p:cNvPr>
          <p:cNvSpPr/>
          <p:nvPr/>
        </p:nvSpPr>
        <p:spPr>
          <a:xfrm>
            <a:off x="11811348" y="0"/>
            <a:ext cx="6476652" cy="2258380"/>
          </a:xfrm>
          <a:custGeom>
            <a:avLst/>
            <a:gdLst>
              <a:gd name="connsiteX0" fmla="*/ 0 w 6476652"/>
              <a:gd name="connsiteY0" fmla="*/ 0 h 2258380"/>
              <a:gd name="connsiteX1" fmla="*/ 1187765 w 6476652"/>
              <a:gd name="connsiteY1" fmla="*/ 0 h 2258380"/>
              <a:gd name="connsiteX2" fmla="*/ 1280783 w 6476652"/>
              <a:gd name="connsiteY2" fmla="*/ 101851 h 2258380"/>
              <a:gd name="connsiteX3" fmla="*/ 4627484 w 6476652"/>
              <a:gd name="connsiteY3" fmla="*/ 1285532 h 2258380"/>
              <a:gd name="connsiteX4" fmla="*/ 6332992 w 6476652"/>
              <a:gd name="connsiteY4" fmla="*/ 1034752 h 2258380"/>
              <a:gd name="connsiteX5" fmla="*/ 6476652 w 6476652"/>
              <a:gd name="connsiteY5" fmla="*/ 986540 h 2258380"/>
              <a:gd name="connsiteX6" fmla="*/ 6476652 w 6476652"/>
              <a:gd name="connsiteY6" fmla="*/ 2000667 h 2258380"/>
              <a:gd name="connsiteX7" fmla="*/ 6464098 w 6476652"/>
              <a:gd name="connsiteY7" fmla="*/ 2004677 h 2258380"/>
              <a:gd name="connsiteX8" fmla="*/ 4627485 w 6476652"/>
              <a:gd name="connsiteY8" fmla="*/ 2258380 h 2258380"/>
              <a:gd name="connsiteX9" fmla="*/ 12271 w 6476652"/>
              <a:gd name="connsiteY9" fmla="*/ 24483 h 225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6652" h="2258380">
                <a:moveTo>
                  <a:pt x="0" y="0"/>
                </a:moveTo>
                <a:lnTo>
                  <a:pt x="1187765" y="0"/>
                </a:lnTo>
                <a:lnTo>
                  <a:pt x="1280783" y="101851"/>
                </a:lnTo>
                <a:cubicBezTo>
                  <a:pt x="2006079" y="815999"/>
                  <a:pt x="3234352" y="1285532"/>
                  <a:pt x="4627484" y="1285532"/>
                </a:cubicBezTo>
                <a:cubicBezTo>
                  <a:pt x="5236980" y="1285532"/>
                  <a:pt x="5814920" y="1195661"/>
                  <a:pt x="6332992" y="1034752"/>
                </a:cubicBezTo>
                <a:lnTo>
                  <a:pt x="6476652" y="986540"/>
                </a:lnTo>
                <a:lnTo>
                  <a:pt x="6476652" y="2000667"/>
                </a:lnTo>
                <a:lnTo>
                  <a:pt x="6464098" y="2004677"/>
                </a:lnTo>
                <a:cubicBezTo>
                  <a:pt x="5895418" y="2168426"/>
                  <a:pt x="5275838" y="2258380"/>
                  <a:pt x="4627485" y="2258380"/>
                </a:cubicBezTo>
                <a:cubicBezTo>
                  <a:pt x="2552759" y="2258380"/>
                  <a:pt x="772653" y="1337251"/>
                  <a:pt x="12271" y="24483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0F2C7B8-7122-EF4D-74F1-13AA46CEA68D}"/>
              </a:ext>
            </a:extLst>
          </p:cNvPr>
          <p:cNvSpPr/>
          <p:nvPr/>
        </p:nvSpPr>
        <p:spPr>
          <a:xfrm>
            <a:off x="1" y="8186168"/>
            <a:ext cx="3564167" cy="2100833"/>
          </a:xfrm>
          <a:custGeom>
            <a:avLst/>
            <a:gdLst>
              <a:gd name="connsiteX0" fmla="*/ 400857 w 3564167"/>
              <a:gd name="connsiteY0" fmla="*/ 0 h 2100833"/>
              <a:gd name="connsiteX1" fmla="*/ 3549008 w 3564167"/>
              <a:gd name="connsiteY1" fmla="*/ 2022541 h 2100833"/>
              <a:gd name="connsiteX2" fmla="*/ 3564167 w 3564167"/>
              <a:gd name="connsiteY2" fmla="*/ 2100833 h 2100833"/>
              <a:gd name="connsiteX3" fmla="*/ 2676542 w 3564167"/>
              <a:gd name="connsiteY3" fmla="*/ 2100833 h 2100833"/>
              <a:gd name="connsiteX4" fmla="*/ 2652488 w 3564167"/>
              <a:gd name="connsiteY4" fmla="*/ 2034281 h 2100833"/>
              <a:gd name="connsiteX5" fmla="*/ 400857 w 3564167"/>
              <a:gd name="connsiteY5" fmla="*/ 855812 h 2100833"/>
              <a:gd name="connsiteX6" fmla="*/ 159804 w 3564167"/>
              <a:gd name="connsiteY6" fmla="*/ 864471 h 2100833"/>
              <a:gd name="connsiteX7" fmla="*/ 0 w 3564167"/>
              <a:gd name="connsiteY7" fmla="*/ 881822 h 2100833"/>
              <a:gd name="connsiteX8" fmla="*/ 0 w 3564167"/>
              <a:gd name="connsiteY8" fmla="*/ 21776 h 2100833"/>
              <a:gd name="connsiteX9" fmla="*/ 72302 w 3564167"/>
              <a:gd name="connsiteY9" fmla="*/ 13078 h 2100833"/>
              <a:gd name="connsiteX10" fmla="*/ 400857 w 3564167"/>
              <a:gd name="connsiteY10" fmla="*/ 0 h 210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4167" h="2100833">
                <a:moveTo>
                  <a:pt x="400857" y="0"/>
                </a:moveTo>
                <a:cubicBezTo>
                  <a:pt x="1953748" y="0"/>
                  <a:pt x="3249367" y="868279"/>
                  <a:pt x="3549008" y="2022541"/>
                </a:cubicBezTo>
                <a:lnTo>
                  <a:pt x="3564167" y="2100833"/>
                </a:lnTo>
                <a:lnTo>
                  <a:pt x="2676542" y="2100833"/>
                </a:lnTo>
                <a:lnTo>
                  <a:pt x="2652488" y="2034281"/>
                </a:lnTo>
                <a:cubicBezTo>
                  <a:pt x="2353986" y="1351536"/>
                  <a:pt x="1458797" y="855812"/>
                  <a:pt x="400857" y="855812"/>
                </a:cubicBezTo>
                <a:cubicBezTo>
                  <a:pt x="319477" y="855812"/>
                  <a:pt x="239060" y="858745"/>
                  <a:pt x="159804" y="864471"/>
                </a:cubicBezTo>
                <a:lnTo>
                  <a:pt x="0" y="881822"/>
                </a:lnTo>
                <a:lnTo>
                  <a:pt x="0" y="21776"/>
                </a:lnTo>
                <a:lnTo>
                  <a:pt x="72302" y="13078"/>
                </a:lnTo>
                <a:cubicBezTo>
                  <a:pt x="180328" y="4430"/>
                  <a:pt x="289936" y="0"/>
                  <a:pt x="400857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3" name="Group 17">
            <a:extLst>
              <a:ext uri="{FF2B5EF4-FFF2-40B4-BE49-F238E27FC236}">
                <a16:creationId xmlns:a16="http://schemas.microsoft.com/office/drawing/2014/main" id="{EB18EA31-32C4-4947-9D54-4F03C90B2305}"/>
              </a:ext>
            </a:extLst>
          </p:cNvPr>
          <p:cNvGrpSpPr/>
          <p:nvPr/>
        </p:nvGrpSpPr>
        <p:grpSpPr>
          <a:xfrm>
            <a:off x="9144000" y="2767216"/>
            <a:ext cx="5536449" cy="1702553"/>
            <a:chOff x="-163529" y="-192881"/>
            <a:chExt cx="6618143" cy="2270071"/>
          </a:xfrm>
        </p:grpSpPr>
        <p:grpSp>
          <p:nvGrpSpPr>
            <p:cNvPr id="4" name="Group 18">
              <a:extLst>
                <a:ext uri="{FF2B5EF4-FFF2-40B4-BE49-F238E27FC236}">
                  <a16:creationId xmlns:a16="http://schemas.microsoft.com/office/drawing/2014/main" id="{AACD09CD-0B1A-BAA2-C978-630C21D7C7F9}"/>
                </a:ext>
              </a:extLst>
            </p:cNvPr>
            <p:cNvGrpSpPr/>
            <p:nvPr/>
          </p:nvGrpSpPr>
          <p:grpSpPr>
            <a:xfrm>
              <a:off x="-163529" y="-192881"/>
              <a:ext cx="6618143" cy="2270071"/>
              <a:chOff x="-32302" y="-38100"/>
              <a:chExt cx="1307287" cy="448409"/>
            </a:xfrm>
          </p:grpSpPr>
          <p:sp>
            <p:nvSpPr>
              <p:cNvPr id="6" name="Freeform 19">
                <a:extLst>
                  <a:ext uri="{FF2B5EF4-FFF2-40B4-BE49-F238E27FC236}">
                    <a16:creationId xmlns:a16="http://schemas.microsoft.com/office/drawing/2014/main" id="{833524BF-6E09-BC89-AAB6-7615401BECF9}"/>
                  </a:ext>
                </a:extLst>
              </p:cNvPr>
              <p:cNvSpPr/>
              <p:nvPr/>
            </p:nvSpPr>
            <p:spPr>
              <a:xfrm>
                <a:off x="-32302" y="3909"/>
                <a:ext cx="130728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07287" h="406400">
                    <a:moveTo>
                      <a:pt x="1307287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307287" y="406400"/>
                    </a:lnTo>
                    <a:lnTo>
                      <a:pt x="1205687" y="203200"/>
                    </a:lnTo>
                    <a:lnTo>
                      <a:pt x="13072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85AB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" name="TextBox 20">
                <a:extLst>
                  <a:ext uri="{FF2B5EF4-FFF2-40B4-BE49-F238E27FC236}">
                    <a16:creationId xmlns:a16="http://schemas.microsoft.com/office/drawing/2014/main" id="{156C6EA1-D578-65D4-0D31-FFB97756A46B}"/>
                  </a:ext>
                </a:extLst>
              </p:cNvPr>
              <p:cNvSpPr txBox="1"/>
              <p:nvPr/>
            </p:nvSpPr>
            <p:spPr>
              <a:xfrm>
                <a:off x="88900" y="-38100"/>
                <a:ext cx="112948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" name="TextBox 21">
              <a:extLst>
                <a:ext uri="{FF2B5EF4-FFF2-40B4-BE49-F238E27FC236}">
                  <a16:creationId xmlns:a16="http://schemas.microsoft.com/office/drawing/2014/main" id="{66268680-CA2A-26BA-7694-D45750961EAB}"/>
                </a:ext>
              </a:extLst>
            </p:cNvPr>
            <p:cNvSpPr txBox="1"/>
            <p:nvPr/>
          </p:nvSpPr>
          <p:spPr>
            <a:xfrm>
              <a:off x="907538" y="586088"/>
              <a:ext cx="4476008" cy="12866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500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:  Accept &amp; Schedule Interview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D5A69E9-A621-3E7C-16CB-10D8AD3EE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38" y="1997584"/>
            <a:ext cx="7532204" cy="4463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B3E28D-C67E-15D7-63ED-940EC64BD3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50" y="5139802"/>
            <a:ext cx="7998561" cy="44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1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89FAD9-B168-E8BB-B38C-7BE699A3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2F0F1558-99A2-32BD-24AA-748FA9F494DB}"/>
              </a:ext>
            </a:extLst>
          </p:cNvPr>
          <p:cNvSpPr txBox="1"/>
          <p:nvPr/>
        </p:nvSpPr>
        <p:spPr>
          <a:xfrm>
            <a:off x="1763177" y="354533"/>
            <a:ext cx="7163656" cy="100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OUTPUT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DC7B98F-C66A-E9CE-A8CF-8AEC29FD6DA6}"/>
              </a:ext>
            </a:extLst>
          </p:cNvPr>
          <p:cNvGrpSpPr/>
          <p:nvPr/>
        </p:nvGrpSpPr>
        <p:grpSpPr>
          <a:xfrm>
            <a:off x="9235116" y="2857500"/>
            <a:ext cx="4645457" cy="1543050"/>
            <a:chOff x="0" y="0"/>
            <a:chExt cx="6193943" cy="2057400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6CA2A918-B66E-68A8-4B21-13E9D0892A23}"/>
                </a:ext>
              </a:extLst>
            </p:cNvPr>
            <p:cNvGrpSpPr/>
            <p:nvPr/>
          </p:nvGrpSpPr>
          <p:grpSpPr>
            <a:xfrm>
              <a:off x="0" y="0"/>
              <a:ext cx="6193943" cy="2057400"/>
              <a:chOff x="0" y="0"/>
              <a:chExt cx="1223495" cy="4064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99B6CC38-DDCF-A5F7-640E-CA18DC361ABE}"/>
                  </a:ext>
                </a:extLst>
              </p:cNvPr>
              <p:cNvSpPr/>
              <p:nvPr/>
            </p:nvSpPr>
            <p:spPr>
              <a:xfrm>
                <a:off x="0" y="0"/>
                <a:ext cx="122349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23495" h="406400">
                    <a:moveTo>
                      <a:pt x="1223495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223495" y="406400"/>
                    </a:lnTo>
                    <a:lnTo>
                      <a:pt x="1121895" y="203200"/>
                    </a:lnTo>
                    <a:lnTo>
                      <a:pt x="122349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D4E2FF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DBA60B80-9C7E-8F54-04A3-F6337A76FE9E}"/>
                  </a:ext>
                </a:extLst>
              </p:cNvPr>
              <p:cNvSpPr txBox="1"/>
              <p:nvPr/>
            </p:nvSpPr>
            <p:spPr>
              <a:xfrm>
                <a:off x="88900" y="-38100"/>
                <a:ext cx="1045695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C283DEA-919D-CAFB-521E-0FF3D409F7AD}"/>
                </a:ext>
              </a:extLst>
            </p:cNvPr>
            <p:cNvSpPr txBox="1"/>
            <p:nvPr/>
          </p:nvSpPr>
          <p:spPr>
            <a:xfrm>
              <a:off x="649917" y="378223"/>
              <a:ext cx="4894106" cy="1300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: Get Meeting Link at       company side</a:t>
              </a: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A9F0A0B-8D20-30A1-5E8A-36795153A41E}"/>
              </a:ext>
            </a:extLst>
          </p:cNvPr>
          <p:cNvSpPr/>
          <p:nvPr/>
        </p:nvSpPr>
        <p:spPr>
          <a:xfrm>
            <a:off x="0" y="1"/>
            <a:ext cx="1990971" cy="1757691"/>
          </a:xfrm>
          <a:custGeom>
            <a:avLst/>
            <a:gdLst>
              <a:gd name="connsiteX0" fmla="*/ 48761 w 1990971"/>
              <a:gd name="connsiteY0" fmla="*/ 0 h 1757691"/>
              <a:gd name="connsiteX1" fmla="*/ 1990971 w 1990971"/>
              <a:gd name="connsiteY1" fmla="*/ 0 h 1757691"/>
              <a:gd name="connsiteX2" fmla="*/ 1871518 w 1990971"/>
              <a:gd name="connsiteY2" fmla="*/ 251818 h 1757691"/>
              <a:gd name="connsiteX3" fmla="*/ 31319 w 1990971"/>
              <a:gd name="connsiteY3" fmla="*/ 1749827 h 1757691"/>
              <a:gd name="connsiteX4" fmla="*/ 0 w 1990971"/>
              <a:gd name="connsiteY4" fmla="*/ 1757691 h 1757691"/>
              <a:gd name="connsiteX5" fmla="*/ 0 w 1990971"/>
              <a:gd name="connsiteY5" fmla="*/ 35244 h 1757691"/>
              <a:gd name="connsiteX6" fmla="*/ 13444 w 1990971"/>
              <a:gd name="connsiteY6" fmla="*/ 27266 h 17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0971" h="1757691">
                <a:moveTo>
                  <a:pt x="48761" y="0"/>
                </a:moveTo>
                <a:lnTo>
                  <a:pt x="1990971" y="0"/>
                </a:lnTo>
                <a:lnTo>
                  <a:pt x="1871518" y="251818"/>
                </a:lnTo>
                <a:cubicBezTo>
                  <a:pt x="1485561" y="973330"/>
                  <a:pt x="824509" y="1521058"/>
                  <a:pt x="31319" y="1749827"/>
                </a:cubicBezTo>
                <a:lnTo>
                  <a:pt x="0" y="1757691"/>
                </a:lnTo>
                <a:lnTo>
                  <a:pt x="0" y="35244"/>
                </a:lnTo>
                <a:lnTo>
                  <a:pt x="13444" y="27266"/>
                </a:lnTo>
                <a:close/>
              </a:path>
            </a:pathLst>
          </a:custGeom>
          <a:solidFill>
            <a:srgbClr val="C3E0F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62EDC9E-3CAB-F470-6241-B7FBFA456A9E}"/>
              </a:ext>
            </a:extLst>
          </p:cNvPr>
          <p:cNvSpPr/>
          <p:nvPr/>
        </p:nvSpPr>
        <p:spPr>
          <a:xfrm>
            <a:off x="15873321" y="1"/>
            <a:ext cx="2414679" cy="2262889"/>
          </a:xfrm>
          <a:custGeom>
            <a:avLst/>
            <a:gdLst>
              <a:gd name="connsiteX0" fmla="*/ 0 w 2414679"/>
              <a:gd name="connsiteY0" fmla="*/ 0 h 2262889"/>
              <a:gd name="connsiteX1" fmla="*/ 1008257 w 2414679"/>
              <a:gd name="connsiteY1" fmla="*/ 0 h 2262889"/>
              <a:gd name="connsiteX2" fmla="*/ 1035455 w 2414679"/>
              <a:gd name="connsiteY2" fmla="*/ 71638 h 2262889"/>
              <a:gd name="connsiteX3" fmla="*/ 2410547 w 2414679"/>
              <a:gd name="connsiteY3" fmla="*/ 1273588 h 2262889"/>
              <a:gd name="connsiteX4" fmla="*/ 2414679 w 2414679"/>
              <a:gd name="connsiteY4" fmla="*/ 1274666 h 2262889"/>
              <a:gd name="connsiteX5" fmla="*/ 2414679 w 2414679"/>
              <a:gd name="connsiteY5" fmla="*/ 2262889 h 2262889"/>
              <a:gd name="connsiteX6" fmla="*/ 2293741 w 2414679"/>
              <a:gd name="connsiteY6" fmla="*/ 2238389 h 2262889"/>
              <a:gd name="connsiteX7" fmla="*/ 42843 w 2414679"/>
              <a:gd name="connsiteY7" fmla="*/ 162458 h 226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4679" h="2262889">
                <a:moveTo>
                  <a:pt x="0" y="0"/>
                </a:moveTo>
                <a:lnTo>
                  <a:pt x="1008257" y="0"/>
                </a:lnTo>
                <a:lnTo>
                  <a:pt x="1035455" y="71638"/>
                </a:lnTo>
                <a:cubicBezTo>
                  <a:pt x="1286337" y="643484"/>
                  <a:pt x="1789559" y="1087380"/>
                  <a:pt x="2410547" y="1273588"/>
                </a:cubicBezTo>
                <a:lnTo>
                  <a:pt x="2414679" y="1274666"/>
                </a:lnTo>
                <a:lnTo>
                  <a:pt x="2414679" y="2262889"/>
                </a:lnTo>
                <a:lnTo>
                  <a:pt x="2293741" y="2238389"/>
                </a:lnTo>
                <a:cubicBezTo>
                  <a:pt x="1222921" y="1976698"/>
                  <a:pt x="368460" y="1183164"/>
                  <a:pt x="42843" y="162458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5E5F263-2963-AEE1-2EFF-D75793422A05}"/>
              </a:ext>
            </a:extLst>
          </p:cNvPr>
          <p:cNvSpPr/>
          <p:nvPr/>
        </p:nvSpPr>
        <p:spPr>
          <a:xfrm>
            <a:off x="0" y="8226490"/>
            <a:ext cx="2876952" cy="2060509"/>
          </a:xfrm>
          <a:custGeom>
            <a:avLst/>
            <a:gdLst>
              <a:gd name="connsiteX0" fmla="*/ 0 w 2876952"/>
              <a:gd name="connsiteY0" fmla="*/ 0 h 2060509"/>
              <a:gd name="connsiteX1" fmla="*/ 215857 w 2876952"/>
              <a:gd name="connsiteY1" fmla="*/ 10628 h 2060509"/>
              <a:gd name="connsiteX2" fmla="*/ 2837940 w 2876952"/>
              <a:gd name="connsiteY2" fmla="*/ 1949199 h 2060509"/>
              <a:gd name="connsiteX3" fmla="*/ 2876952 w 2876952"/>
              <a:gd name="connsiteY3" fmla="*/ 2060509 h 2060509"/>
              <a:gd name="connsiteX4" fmla="*/ 1822981 w 2876952"/>
              <a:gd name="connsiteY4" fmla="*/ 2060509 h 2060509"/>
              <a:gd name="connsiteX5" fmla="*/ 1762794 w 2876952"/>
              <a:gd name="connsiteY5" fmla="*/ 1957430 h 2060509"/>
              <a:gd name="connsiteX6" fmla="*/ 117522 w 2876952"/>
              <a:gd name="connsiteY6" fmla="*/ 967414 h 2060509"/>
              <a:gd name="connsiteX7" fmla="*/ 0 w 2876952"/>
              <a:gd name="connsiteY7" fmla="*/ 961693 h 206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6952" h="2060509">
                <a:moveTo>
                  <a:pt x="0" y="0"/>
                </a:moveTo>
                <a:lnTo>
                  <a:pt x="215857" y="10628"/>
                </a:lnTo>
                <a:cubicBezTo>
                  <a:pt x="1412936" y="129157"/>
                  <a:pt x="2412817" y="898053"/>
                  <a:pt x="2837940" y="1949199"/>
                </a:cubicBezTo>
                <a:lnTo>
                  <a:pt x="2876952" y="2060509"/>
                </a:lnTo>
                <a:lnTo>
                  <a:pt x="1822981" y="2060509"/>
                </a:lnTo>
                <a:lnTo>
                  <a:pt x="1762794" y="1957430"/>
                </a:lnTo>
                <a:cubicBezTo>
                  <a:pt x="1411108" y="1414292"/>
                  <a:pt x="811982" y="1035407"/>
                  <a:pt x="117522" y="967414"/>
                </a:cubicBezTo>
                <a:lnTo>
                  <a:pt x="0" y="961693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E3866AC6-6E9D-50A6-C8C5-A1747461831E}"/>
              </a:ext>
            </a:extLst>
          </p:cNvPr>
          <p:cNvGrpSpPr/>
          <p:nvPr/>
        </p:nvGrpSpPr>
        <p:grpSpPr>
          <a:xfrm>
            <a:off x="2480601" y="7026376"/>
            <a:ext cx="7057421" cy="1613147"/>
            <a:chOff x="0" y="0"/>
            <a:chExt cx="6193943" cy="2057400"/>
          </a:xfrm>
        </p:grpSpPr>
        <p:grpSp>
          <p:nvGrpSpPr>
            <p:cNvPr id="3" name="Group 14">
              <a:extLst>
                <a:ext uri="{FF2B5EF4-FFF2-40B4-BE49-F238E27FC236}">
                  <a16:creationId xmlns:a16="http://schemas.microsoft.com/office/drawing/2014/main" id="{430F8250-5B3C-7611-3E1D-D527D17B9494}"/>
                </a:ext>
              </a:extLst>
            </p:cNvPr>
            <p:cNvGrpSpPr/>
            <p:nvPr/>
          </p:nvGrpSpPr>
          <p:grpSpPr>
            <a:xfrm>
              <a:off x="0" y="0"/>
              <a:ext cx="6193943" cy="2057400"/>
              <a:chOff x="0" y="0"/>
              <a:chExt cx="1223495" cy="406400"/>
            </a:xfrm>
          </p:grpSpPr>
          <p:sp>
            <p:nvSpPr>
              <p:cNvPr id="5" name="Freeform 15">
                <a:extLst>
                  <a:ext uri="{FF2B5EF4-FFF2-40B4-BE49-F238E27FC236}">
                    <a16:creationId xmlns:a16="http://schemas.microsoft.com/office/drawing/2014/main" id="{EEF38D0E-D8AE-1420-214B-B6A89E1DE6E9}"/>
                  </a:ext>
                </a:extLst>
              </p:cNvPr>
              <p:cNvSpPr/>
              <p:nvPr/>
            </p:nvSpPr>
            <p:spPr>
              <a:xfrm>
                <a:off x="0" y="0"/>
                <a:ext cx="122349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23495" h="406400">
                    <a:moveTo>
                      <a:pt x="1223495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223495" y="406400"/>
                    </a:lnTo>
                    <a:lnTo>
                      <a:pt x="1121895" y="203200"/>
                    </a:lnTo>
                    <a:lnTo>
                      <a:pt x="122349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D4E2FF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16">
                <a:extLst>
                  <a:ext uri="{FF2B5EF4-FFF2-40B4-BE49-F238E27FC236}">
                    <a16:creationId xmlns:a16="http://schemas.microsoft.com/office/drawing/2014/main" id="{F0CEB930-B715-CCD9-5FCE-5E5CBBC69EAD}"/>
                  </a:ext>
                </a:extLst>
              </p:cNvPr>
              <p:cNvSpPr txBox="1"/>
              <p:nvPr/>
            </p:nvSpPr>
            <p:spPr>
              <a:xfrm>
                <a:off x="88900" y="-38100"/>
                <a:ext cx="1045695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7">
              <a:extLst>
                <a:ext uri="{FF2B5EF4-FFF2-40B4-BE49-F238E27FC236}">
                  <a16:creationId xmlns:a16="http://schemas.microsoft.com/office/drawing/2014/main" id="{EF621721-5128-B036-F6EA-B0D18567AFA3}"/>
                </a:ext>
              </a:extLst>
            </p:cNvPr>
            <p:cNvSpPr txBox="1"/>
            <p:nvPr/>
          </p:nvSpPr>
          <p:spPr>
            <a:xfrm>
              <a:off x="649918" y="380565"/>
              <a:ext cx="4894106" cy="1244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Join Meeting from  applicant’s side:</a:t>
              </a:r>
              <a:endParaRPr lang="en-US" sz="27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6F143C4-B9BF-97E3-BF41-CD58A38D6F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76" y="1916404"/>
            <a:ext cx="7635192" cy="429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6AB7C0-B267-F1A3-5DC5-C9C58FD3B4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74" y="5143500"/>
            <a:ext cx="787627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24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EBE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000B2-5516-D4F8-A7F3-8138CDDB8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3D018B90-C767-D819-1223-F28D63F3C24D}"/>
              </a:ext>
            </a:extLst>
          </p:cNvPr>
          <p:cNvGrpSpPr/>
          <p:nvPr/>
        </p:nvGrpSpPr>
        <p:grpSpPr>
          <a:xfrm>
            <a:off x="9144000" y="2808738"/>
            <a:ext cx="5257800" cy="1862706"/>
            <a:chOff x="360911" y="-426207"/>
            <a:chExt cx="6618143" cy="2483607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7528B61A-2E51-FFA8-89F3-7DAD4C174066}"/>
                </a:ext>
              </a:extLst>
            </p:cNvPr>
            <p:cNvGrpSpPr/>
            <p:nvPr/>
          </p:nvGrpSpPr>
          <p:grpSpPr>
            <a:xfrm>
              <a:off x="360911" y="-426207"/>
              <a:ext cx="6618143" cy="2483607"/>
              <a:chOff x="71291" y="-84189"/>
              <a:chExt cx="1307287" cy="490589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7F76A377-659C-260A-5F6E-B3EA0AF9548F}"/>
                  </a:ext>
                </a:extLst>
              </p:cNvPr>
              <p:cNvSpPr/>
              <p:nvPr/>
            </p:nvSpPr>
            <p:spPr>
              <a:xfrm>
                <a:off x="71291" y="-84189"/>
                <a:ext cx="130728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07287" h="406400">
                    <a:moveTo>
                      <a:pt x="1307287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307287" y="406400"/>
                    </a:lnTo>
                    <a:lnTo>
                      <a:pt x="1205687" y="203200"/>
                    </a:lnTo>
                    <a:lnTo>
                      <a:pt x="13072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C6D8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65F5BF93-49E6-605F-9182-89F68B35F61E}"/>
                  </a:ext>
                </a:extLst>
              </p:cNvPr>
              <p:cNvSpPr txBox="1"/>
              <p:nvPr/>
            </p:nvSpPr>
            <p:spPr>
              <a:xfrm>
                <a:off x="88900" y="-38100"/>
                <a:ext cx="112948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42B1F80-74DC-9CCC-0155-F192F9874ACE}"/>
                </a:ext>
              </a:extLst>
            </p:cNvPr>
            <p:cNvSpPr txBox="1"/>
            <p:nvPr/>
          </p:nvSpPr>
          <p:spPr>
            <a:xfrm>
              <a:off x="933492" y="248409"/>
              <a:ext cx="5323741" cy="616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:About Our Application</a:t>
              </a: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50465694-56E6-CE50-C9AF-71667F766B18}"/>
              </a:ext>
            </a:extLst>
          </p:cNvPr>
          <p:cNvGrpSpPr/>
          <p:nvPr/>
        </p:nvGrpSpPr>
        <p:grpSpPr>
          <a:xfrm>
            <a:off x="3663190" y="7272085"/>
            <a:ext cx="4963607" cy="1543050"/>
            <a:chOff x="0" y="0"/>
            <a:chExt cx="6618143" cy="20574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94C538D9-4477-D9B7-ADE8-9941487DB99A}"/>
                </a:ext>
              </a:extLst>
            </p:cNvPr>
            <p:cNvGrpSpPr/>
            <p:nvPr/>
          </p:nvGrpSpPr>
          <p:grpSpPr>
            <a:xfrm rot="-10800000">
              <a:off x="0" y="0"/>
              <a:ext cx="6618143" cy="2057400"/>
              <a:chOff x="0" y="0"/>
              <a:chExt cx="1307287" cy="406400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ABF14C19-3C94-C84F-9E22-4BBCE57D98BC}"/>
                  </a:ext>
                </a:extLst>
              </p:cNvPr>
              <p:cNvSpPr/>
              <p:nvPr/>
            </p:nvSpPr>
            <p:spPr>
              <a:xfrm>
                <a:off x="0" y="0"/>
                <a:ext cx="130728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07287" h="406400">
                    <a:moveTo>
                      <a:pt x="1307287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307287" y="406400"/>
                    </a:lnTo>
                    <a:lnTo>
                      <a:pt x="1205687" y="203200"/>
                    </a:lnTo>
                    <a:lnTo>
                      <a:pt x="13072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85AB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7559E6BF-B811-44DB-FFBC-A1003E91B50A}"/>
                  </a:ext>
                </a:extLst>
              </p:cNvPr>
              <p:cNvSpPr txBox="1"/>
              <p:nvPr/>
            </p:nvSpPr>
            <p:spPr>
              <a:xfrm>
                <a:off x="88900" y="-38100"/>
                <a:ext cx="112948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80302233-C1AC-7578-E270-74F321DBD0E6}"/>
                </a:ext>
              </a:extLst>
            </p:cNvPr>
            <p:cNvSpPr txBox="1"/>
            <p:nvPr/>
          </p:nvSpPr>
          <p:spPr>
            <a:xfrm>
              <a:off x="1284444" y="378221"/>
              <a:ext cx="3839766" cy="1300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Admin Login Page:</a:t>
              </a:r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5F7CEC57-DD6B-01D0-653D-658C0D55E3EF}"/>
              </a:ext>
            </a:extLst>
          </p:cNvPr>
          <p:cNvSpPr txBox="1"/>
          <p:nvPr/>
        </p:nvSpPr>
        <p:spPr>
          <a:xfrm>
            <a:off x="1486589" y="485143"/>
            <a:ext cx="7507264" cy="100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OUTPUT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D6F232B-C982-D29B-64AD-5411C90154C8}"/>
              </a:ext>
            </a:extLst>
          </p:cNvPr>
          <p:cNvSpPr/>
          <p:nvPr/>
        </p:nvSpPr>
        <p:spPr>
          <a:xfrm>
            <a:off x="1" y="0"/>
            <a:ext cx="1765377" cy="1704333"/>
          </a:xfrm>
          <a:custGeom>
            <a:avLst/>
            <a:gdLst>
              <a:gd name="connsiteX0" fmla="*/ 766321 w 1765377"/>
              <a:gd name="connsiteY0" fmla="*/ 0 h 1704333"/>
              <a:gd name="connsiteX1" fmla="*/ 1765377 w 1765377"/>
              <a:gd name="connsiteY1" fmla="*/ 0 h 1704333"/>
              <a:gd name="connsiteX2" fmla="*/ 1735588 w 1765377"/>
              <a:gd name="connsiteY2" fmla="*/ 109903 h 1704333"/>
              <a:gd name="connsiteX3" fmla="*/ 134108 w 1765377"/>
              <a:gd name="connsiteY3" fmla="*/ 1666930 h 1704333"/>
              <a:gd name="connsiteX4" fmla="*/ 0 w 1765377"/>
              <a:gd name="connsiteY4" fmla="*/ 1704333 h 1704333"/>
              <a:gd name="connsiteX5" fmla="*/ 0 w 1765377"/>
              <a:gd name="connsiteY5" fmla="*/ 712429 h 1704333"/>
              <a:gd name="connsiteX6" fmla="*/ 146381 w 1765377"/>
              <a:gd name="connsiteY6" fmla="*/ 642580 h 1704333"/>
              <a:gd name="connsiteX7" fmla="*/ 718306 w 1765377"/>
              <a:gd name="connsiteY7" fmla="*/ 91521 h 170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5377" h="1704333">
                <a:moveTo>
                  <a:pt x="766321" y="0"/>
                </a:moveTo>
                <a:lnTo>
                  <a:pt x="1765377" y="0"/>
                </a:lnTo>
                <a:lnTo>
                  <a:pt x="1735588" y="109903"/>
                </a:lnTo>
                <a:cubicBezTo>
                  <a:pt x="1495842" y="841131"/>
                  <a:pt x="896668" y="1422131"/>
                  <a:pt x="134108" y="1666930"/>
                </a:cubicBezTo>
                <a:lnTo>
                  <a:pt x="0" y="1704333"/>
                </a:lnTo>
                <a:lnTo>
                  <a:pt x="0" y="712429"/>
                </a:lnTo>
                <a:lnTo>
                  <a:pt x="146381" y="642580"/>
                </a:lnTo>
                <a:cubicBezTo>
                  <a:pt x="386073" y="508851"/>
                  <a:pt x="584080" y="318402"/>
                  <a:pt x="718306" y="9152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5C8C013-D435-475D-AF4D-16860EC66ABE}"/>
              </a:ext>
            </a:extLst>
          </p:cNvPr>
          <p:cNvSpPr/>
          <p:nvPr/>
        </p:nvSpPr>
        <p:spPr>
          <a:xfrm>
            <a:off x="17294738" y="9025381"/>
            <a:ext cx="993262" cy="1261619"/>
          </a:xfrm>
          <a:custGeom>
            <a:avLst/>
            <a:gdLst>
              <a:gd name="connsiteX0" fmla="*/ 993262 w 993262"/>
              <a:gd name="connsiteY0" fmla="*/ 0 h 1261619"/>
              <a:gd name="connsiteX1" fmla="*/ 993262 w 993262"/>
              <a:gd name="connsiteY1" fmla="*/ 1261619 h 1261619"/>
              <a:gd name="connsiteX2" fmla="*/ 0 w 993262"/>
              <a:gd name="connsiteY2" fmla="*/ 1261619 h 1261619"/>
              <a:gd name="connsiteX3" fmla="*/ 726 w 993262"/>
              <a:gd name="connsiteY3" fmla="*/ 1259141 h 1261619"/>
              <a:gd name="connsiteX4" fmla="*/ 871982 w 993262"/>
              <a:gd name="connsiteY4" fmla="*/ 80844 h 126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262" h="1261619">
                <a:moveTo>
                  <a:pt x="993262" y="0"/>
                </a:moveTo>
                <a:lnTo>
                  <a:pt x="993262" y="1261619"/>
                </a:lnTo>
                <a:lnTo>
                  <a:pt x="0" y="1261619"/>
                </a:lnTo>
                <a:lnTo>
                  <a:pt x="726" y="1259141"/>
                </a:lnTo>
                <a:cubicBezTo>
                  <a:pt x="153254" y="791470"/>
                  <a:pt x="461446" y="382861"/>
                  <a:pt x="871982" y="80844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665349B-5657-F1AA-885C-DD67227B7AEF}"/>
              </a:ext>
            </a:extLst>
          </p:cNvPr>
          <p:cNvSpPr/>
          <p:nvPr/>
        </p:nvSpPr>
        <p:spPr>
          <a:xfrm>
            <a:off x="16938198" y="0"/>
            <a:ext cx="1353214" cy="1357742"/>
          </a:xfrm>
          <a:custGeom>
            <a:avLst/>
            <a:gdLst>
              <a:gd name="connsiteX0" fmla="*/ 0 w 1353214"/>
              <a:gd name="connsiteY0" fmla="*/ 0 h 1357742"/>
              <a:gd name="connsiteX1" fmla="*/ 1338388 w 1353214"/>
              <a:gd name="connsiteY1" fmla="*/ 0 h 1357742"/>
              <a:gd name="connsiteX2" fmla="*/ 1353214 w 1353214"/>
              <a:gd name="connsiteY2" fmla="*/ 14518 h 1357742"/>
              <a:gd name="connsiteX3" fmla="*/ 1353214 w 1353214"/>
              <a:gd name="connsiteY3" fmla="*/ 1357742 h 1357742"/>
              <a:gd name="connsiteX4" fmla="*/ 1292876 w 1353214"/>
              <a:gd name="connsiteY4" fmla="*/ 1335672 h 1357742"/>
              <a:gd name="connsiteX5" fmla="*/ 13738 w 1353214"/>
              <a:gd name="connsiteY5" fmla="*/ 38986 h 135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3214" h="1357742">
                <a:moveTo>
                  <a:pt x="0" y="0"/>
                </a:moveTo>
                <a:lnTo>
                  <a:pt x="1338388" y="0"/>
                </a:lnTo>
                <a:lnTo>
                  <a:pt x="1353214" y="14518"/>
                </a:lnTo>
                <a:lnTo>
                  <a:pt x="1353214" y="1357742"/>
                </a:lnTo>
                <a:lnTo>
                  <a:pt x="1292876" y="1335672"/>
                </a:lnTo>
                <a:cubicBezTo>
                  <a:pt x="716930" y="1099771"/>
                  <a:pt x="254394" y="629986"/>
                  <a:pt x="13738" y="38986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FE8539E-409A-C0A3-186A-DD8C02F3DD88}"/>
              </a:ext>
            </a:extLst>
          </p:cNvPr>
          <p:cNvSpPr/>
          <p:nvPr/>
        </p:nvSpPr>
        <p:spPr>
          <a:xfrm>
            <a:off x="557262" y="9024706"/>
            <a:ext cx="6614526" cy="4790198"/>
          </a:xfrm>
          <a:custGeom>
            <a:avLst/>
            <a:gdLst>
              <a:gd name="connsiteX0" fmla="*/ 3307232 w 6614526"/>
              <a:gd name="connsiteY0" fmla="*/ 4790197 h 4790198"/>
              <a:gd name="connsiteX1" fmla="*/ 3307294 w 6614526"/>
              <a:gd name="connsiteY1" fmla="*/ 4790197 h 4790198"/>
              <a:gd name="connsiteX2" fmla="*/ 3307263 w 6614526"/>
              <a:gd name="connsiteY2" fmla="*/ 4790198 h 4790198"/>
              <a:gd name="connsiteX3" fmla="*/ 3307263 w 6614526"/>
              <a:gd name="connsiteY3" fmla="*/ 0 h 4790198"/>
              <a:gd name="connsiteX4" fmla="*/ 6607852 w 6614526"/>
              <a:gd name="connsiteY4" fmla="*/ 1253453 h 4790198"/>
              <a:gd name="connsiteX5" fmla="*/ 6614526 w 6614526"/>
              <a:gd name="connsiteY5" fmla="*/ 1262293 h 4790198"/>
              <a:gd name="connsiteX6" fmla="*/ 5567405 w 6614526"/>
              <a:gd name="connsiteY6" fmla="*/ 1262293 h 4790198"/>
              <a:gd name="connsiteX7" fmla="*/ 5463871 w 6614526"/>
              <a:gd name="connsiteY7" fmla="*/ 1199119 h 4790198"/>
              <a:gd name="connsiteX8" fmla="*/ 3307263 w 6614526"/>
              <a:gd name="connsiteY8" fmla="*/ 703728 h 4790198"/>
              <a:gd name="connsiteX9" fmla="*/ 1150656 w 6614526"/>
              <a:gd name="connsiteY9" fmla="*/ 1199119 h 4790198"/>
              <a:gd name="connsiteX10" fmla="*/ 1047122 w 6614526"/>
              <a:gd name="connsiteY10" fmla="*/ 1262293 h 4790198"/>
              <a:gd name="connsiteX11" fmla="*/ 0 w 6614526"/>
              <a:gd name="connsiteY11" fmla="*/ 1262293 h 4790198"/>
              <a:gd name="connsiteX12" fmla="*/ 6674 w 6614526"/>
              <a:gd name="connsiteY12" fmla="*/ 1253453 h 4790198"/>
              <a:gd name="connsiteX13" fmla="*/ 3307263 w 6614526"/>
              <a:gd name="connsiteY13" fmla="*/ 0 h 47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14526" h="4790198">
                <a:moveTo>
                  <a:pt x="3307232" y="4790197"/>
                </a:moveTo>
                <a:lnTo>
                  <a:pt x="3307294" y="4790197"/>
                </a:lnTo>
                <a:lnTo>
                  <a:pt x="3307263" y="4790198"/>
                </a:lnTo>
                <a:close/>
                <a:moveTo>
                  <a:pt x="3307263" y="0"/>
                </a:moveTo>
                <a:cubicBezTo>
                  <a:pt x="4732502" y="0"/>
                  <a:pt x="5972215" y="506840"/>
                  <a:pt x="6607852" y="1253453"/>
                </a:cubicBezTo>
                <a:lnTo>
                  <a:pt x="6614526" y="1262293"/>
                </a:lnTo>
                <a:lnTo>
                  <a:pt x="5567405" y="1262293"/>
                </a:lnTo>
                <a:lnTo>
                  <a:pt x="5463871" y="1199119"/>
                </a:lnTo>
                <a:cubicBezTo>
                  <a:pt x="4911947" y="893041"/>
                  <a:pt x="4149471" y="703728"/>
                  <a:pt x="3307263" y="703728"/>
                </a:cubicBezTo>
                <a:cubicBezTo>
                  <a:pt x="2465056" y="703728"/>
                  <a:pt x="1702580" y="893041"/>
                  <a:pt x="1150656" y="1199119"/>
                </a:cubicBezTo>
                <a:lnTo>
                  <a:pt x="1047122" y="1262293"/>
                </a:lnTo>
                <a:lnTo>
                  <a:pt x="0" y="1262293"/>
                </a:lnTo>
                <a:lnTo>
                  <a:pt x="6674" y="1253453"/>
                </a:lnTo>
                <a:cubicBezTo>
                  <a:pt x="642312" y="506840"/>
                  <a:pt x="1882025" y="0"/>
                  <a:pt x="330726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292F2-7AF3-0C72-9192-E3B736E4AE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5" y="1966139"/>
            <a:ext cx="8095372" cy="4553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D72D8-9B45-A2F1-A6C8-4B4885BFF1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315461"/>
            <a:ext cx="8094831" cy="45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846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EBE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335FC-911B-7D2B-C0F1-835E96008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1DE100DD-BBAA-70A2-DC49-31E80ED8E416}"/>
              </a:ext>
            </a:extLst>
          </p:cNvPr>
          <p:cNvGrpSpPr/>
          <p:nvPr/>
        </p:nvGrpSpPr>
        <p:grpSpPr>
          <a:xfrm>
            <a:off x="9303285" y="2858248"/>
            <a:ext cx="4507830" cy="1009620"/>
            <a:chOff x="0" y="0"/>
            <a:chExt cx="6618143" cy="2057400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3B87E39A-8B5B-1E2D-F82F-8E395B59FF15}"/>
                </a:ext>
              </a:extLst>
            </p:cNvPr>
            <p:cNvGrpSpPr/>
            <p:nvPr/>
          </p:nvGrpSpPr>
          <p:grpSpPr>
            <a:xfrm>
              <a:off x="0" y="0"/>
              <a:ext cx="6618143" cy="2057400"/>
              <a:chOff x="0" y="0"/>
              <a:chExt cx="1307287" cy="40640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548B610C-7731-F841-F65A-5B3CD6801F38}"/>
                  </a:ext>
                </a:extLst>
              </p:cNvPr>
              <p:cNvSpPr/>
              <p:nvPr/>
            </p:nvSpPr>
            <p:spPr>
              <a:xfrm>
                <a:off x="0" y="0"/>
                <a:ext cx="130728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07287" h="406400">
                    <a:moveTo>
                      <a:pt x="1307287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307287" y="406400"/>
                    </a:lnTo>
                    <a:lnTo>
                      <a:pt x="1205687" y="203200"/>
                    </a:lnTo>
                    <a:lnTo>
                      <a:pt x="13072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C6D8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87F89CD3-05AA-99E2-9B93-8C2A902A2E72}"/>
                  </a:ext>
                </a:extLst>
              </p:cNvPr>
              <p:cNvSpPr txBox="1"/>
              <p:nvPr/>
            </p:nvSpPr>
            <p:spPr>
              <a:xfrm>
                <a:off x="88900" y="-38100"/>
                <a:ext cx="112948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0224FD3-8AF7-964A-0C7E-35C952A65FB5}"/>
                </a:ext>
              </a:extLst>
            </p:cNvPr>
            <p:cNvSpPr txBox="1"/>
            <p:nvPr/>
          </p:nvSpPr>
          <p:spPr>
            <a:xfrm>
              <a:off x="460226" y="412205"/>
              <a:ext cx="5388998" cy="616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: View all Details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8EDC658D-BEB9-4A6D-74D0-D224375D1493}"/>
              </a:ext>
            </a:extLst>
          </p:cNvPr>
          <p:cNvGrpSpPr/>
          <p:nvPr/>
        </p:nvGrpSpPr>
        <p:grpSpPr>
          <a:xfrm rot="-10800000">
            <a:off x="3643508" y="6921969"/>
            <a:ext cx="5322506" cy="1551062"/>
            <a:chOff x="0" y="0"/>
            <a:chExt cx="1349184" cy="40851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B2BED8F-1EB7-63B7-F9DF-C552F472000F}"/>
                </a:ext>
              </a:extLst>
            </p:cNvPr>
            <p:cNvSpPr/>
            <p:nvPr/>
          </p:nvSpPr>
          <p:spPr>
            <a:xfrm>
              <a:off x="0" y="0"/>
              <a:ext cx="1349184" cy="408510"/>
            </a:xfrm>
            <a:custGeom>
              <a:avLst/>
              <a:gdLst/>
              <a:ahLst/>
              <a:cxnLst/>
              <a:rect l="l" t="t" r="r" b="b"/>
              <a:pathLst>
                <a:path w="1349184" h="408510">
                  <a:moveTo>
                    <a:pt x="1349184" y="0"/>
                  </a:moveTo>
                  <a:lnTo>
                    <a:pt x="0" y="0"/>
                  </a:lnTo>
                  <a:lnTo>
                    <a:pt x="101600" y="204255"/>
                  </a:lnTo>
                  <a:lnTo>
                    <a:pt x="0" y="408510"/>
                  </a:lnTo>
                  <a:lnTo>
                    <a:pt x="1349184" y="408510"/>
                  </a:lnTo>
                  <a:lnTo>
                    <a:pt x="1247584" y="204255"/>
                  </a:lnTo>
                  <a:lnTo>
                    <a:pt x="134918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EBEF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3EB8D8A6-B2CB-83DE-D49D-137ECFDFE6B2}"/>
                </a:ext>
              </a:extLst>
            </p:cNvPr>
            <p:cNvSpPr txBox="1"/>
            <p:nvPr/>
          </p:nvSpPr>
          <p:spPr>
            <a:xfrm>
              <a:off x="88900" y="-38100"/>
              <a:ext cx="1171384" cy="4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49D9BB75-2896-68DD-AC6E-318D92014B53}"/>
              </a:ext>
            </a:extLst>
          </p:cNvPr>
          <p:cNvSpPr txBox="1"/>
          <p:nvPr/>
        </p:nvSpPr>
        <p:spPr>
          <a:xfrm>
            <a:off x="4077771" y="7100221"/>
            <a:ext cx="4537534" cy="1772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Check Previous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Recruitments by a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Company: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3F3E629-8A7A-501C-26BD-00DC569CF6CA}"/>
              </a:ext>
            </a:extLst>
          </p:cNvPr>
          <p:cNvSpPr txBox="1"/>
          <p:nvPr/>
        </p:nvSpPr>
        <p:spPr>
          <a:xfrm>
            <a:off x="2362124" y="231454"/>
            <a:ext cx="7150846" cy="100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OUTPUT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70AACB-8CF0-D14E-E5C2-B387D0C34BE5}"/>
              </a:ext>
            </a:extLst>
          </p:cNvPr>
          <p:cNvSpPr/>
          <p:nvPr/>
        </p:nvSpPr>
        <p:spPr>
          <a:xfrm>
            <a:off x="0" y="7459158"/>
            <a:ext cx="2873937" cy="2827842"/>
          </a:xfrm>
          <a:custGeom>
            <a:avLst/>
            <a:gdLst>
              <a:gd name="connsiteX0" fmla="*/ 0 w 2873937"/>
              <a:gd name="connsiteY0" fmla="*/ 0 h 2827842"/>
              <a:gd name="connsiteX1" fmla="*/ 180453 w 2873937"/>
              <a:gd name="connsiteY1" fmla="*/ 39709 h 2827842"/>
              <a:gd name="connsiteX2" fmla="*/ 2849590 w 2873937"/>
              <a:gd name="connsiteY2" fmla="*/ 2659525 h 2827842"/>
              <a:gd name="connsiteX3" fmla="*/ 2873937 w 2873937"/>
              <a:gd name="connsiteY3" fmla="*/ 2827842 h 2827842"/>
              <a:gd name="connsiteX4" fmla="*/ 1532196 w 2873937"/>
              <a:gd name="connsiteY4" fmla="*/ 2827842 h 2827842"/>
              <a:gd name="connsiteX5" fmla="*/ 1514430 w 2873937"/>
              <a:gd name="connsiteY5" fmla="*/ 2755383 h 2827842"/>
              <a:gd name="connsiteX6" fmla="*/ 21680 w 2873937"/>
              <a:gd name="connsiteY6" fmla="*/ 1369375 h 2827842"/>
              <a:gd name="connsiteX7" fmla="*/ 0 w 2873937"/>
              <a:gd name="connsiteY7" fmla="*/ 1363177 h 282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3937" h="2827842">
                <a:moveTo>
                  <a:pt x="0" y="0"/>
                </a:moveTo>
                <a:lnTo>
                  <a:pt x="180453" y="39709"/>
                </a:lnTo>
                <a:cubicBezTo>
                  <a:pt x="1560018" y="406928"/>
                  <a:pt x="2608920" y="1416437"/>
                  <a:pt x="2849590" y="2659525"/>
                </a:cubicBezTo>
                <a:lnTo>
                  <a:pt x="2873937" y="2827842"/>
                </a:lnTo>
                <a:lnTo>
                  <a:pt x="1532196" y="2827842"/>
                </a:lnTo>
                <a:lnTo>
                  <a:pt x="1514430" y="2755383"/>
                </a:lnTo>
                <a:cubicBezTo>
                  <a:pt x="1329230" y="2128728"/>
                  <a:pt x="765618" y="1615151"/>
                  <a:pt x="21680" y="1369375"/>
                </a:cubicBezTo>
                <a:lnTo>
                  <a:pt x="0" y="1363177"/>
                </a:lnTo>
                <a:close/>
              </a:path>
            </a:pathLst>
          </a:custGeom>
          <a:solidFill>
            <a:srgbClr val="145D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B6B9F8C-2B37-20FD-895B-0FBE16592577}"/>
              </a:ext>
            </a:extLst>
          </p:cNvPr>
          <p:cNvSpPr/>
          <p:nvPr/>
        </p:nvSpPr>
        <p:spPr>
          <a:xfrm>
            <a:off x="2275" y="0"/>
            <a:ext cx="3007645" cy="1456053"/>
          </a:xfrm>
          <a:custGeom>
            <a:avLst/>
            <a:gdLst>
              <a:gd name="connsiteX0" fmla="*/ 1839278 w 3007645"/>
              <a:gd name="connsiteY0" fmla="*/ 0 h 1456053"/>
              <a:gd name="connsiteX1" fmla="*/ 3007645 w 3007645"/>
              <a:gd name="connsiteY1" fmla="*/ 0 h 1456053"/>
              <a:gd name="connsiteX2" fmla="*/ 2854089 w 3007645"/>
              <a:gd name="connsiteY2" fmla="*/ 199793 h 1456053"/>
              <a:gd name="connsiteX3" fmla="*/ 88576 w 3007645"/>
              <a:gd name="connsiteY3" fmla="*/ 1453841 h 1456053"/>
              <a:gd name="connsiteX4" fmla="*/ 0 w 3007645"/>
              <a:gd name="connsiteY4" fmla="*/ 1456053 h 1456053"/>
              <a:gd name="connsiteX5" fmla="*/ 0 w 3007645"/>
              <a:gd name="connsiteY5" fmla="*/ 604724 h 1456053"/>
              <a:gd name="connsiteX6" fmla="*/ 139158 w 3007645"/>
              <a:gd name="connsiteY6" fmla="*/ 599622 h 1456053"/>
              <a:gd name="connsiteX7" fmla="*/ 1811862 w 3007645"/>
              <a:gd name="connsiteY7" fmla="*/ 21902 h 145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7645" h="1456053">
                <a:moveTo>
                  <a:pt x="1839278" y="0"/>
                </a:moveTo>
                <a:lnTo>
                  <a:pt x="3007645" y="0"/>
                </a:lnTo>
                <a:lnTo>
                  <a:pt x="2854089" y="199793"/>
                </a:lnTo>
                <a:cubicBezTo>
                  <a:pt x="2245037" y="912388"/>
                  <a:pt x="1240017" y="1396154"/>
                  <a:pt x="88576" y="1453841"/>
                </a:cubicBezTo>
                <a:lnTo>
                  <a:pt x="0" y="1456053"/>
                </a:lnTo>
                <a:lnTo>
                  <a:pt x="0" y="604724"/>
                </a:lnTo>
                <a:lnTo>
                  <a:pt x="139158" y="599622"/>
                </a:lnTo>
                <a:cubicBezTo>
                  <a:pt x="789917" y="551638"/>
                  <a:pt x="1373974" y="339833"/>
                  <a:pt x="1811862" y="2190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7ABD71D-5EA3-D8E4-769C-0B600F74C422}"/>
              </a:ext>
            </a:extLst>
          </p:cNvPr>
          <p:cNvSpPr/>
          <p:nvPr/>
        </p:nvSpPr>
        <p:spPr>
          <a:xfrm>
            <a:off x="15497104" y="-13686"/>
            <a:ext cx="2803406" cy="2307563"/>
          </a:xfrm>
          <a:custGeom>
            <a:avLst/>
            <a:gdLst>
              <a:gd name="connsiteX0" fmla="*/ 0 w 2803406"/>
              <a:gd name="connsiteY0" fmla="*/ 0 h 2307563"/>
              <a:gd name="connsiteX1" fmla="*/ 2803406 w 2803406"/>
              <a:gd name="connsiteY1" fmla="*/ 0 h 2307563"/>
              <a:gd name="connsiteX2" fmla="*/ 2803406 w 2803406"/>
              <a:gd name="connsiteY2" fmla="*/ 2307563 h 2307563"/>
              <a:gd name="connsiteX3" fmla="*/ 3960 w 2803406"/>
              <a:gd name="connsiteY3" fmla="*/ 25946 h 230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3406" h="2307563">
                <a:moveTo>
                  <a:pt x="0" y="0"/>
                </a:moveTo>
                <a:lnTo>
                  <a:pt x="2803406" y="0"/>
                </a:lnTo>
                <a:lnTo>
                  <a:pt x="2803406" y="2307563"/>
                </a:lnTo>
                <a:cubicBezTo>
                  <a:pt x="1422522" y="2307563"/>
                  <a:pt x="270411" y="1328062"/>
                  <a:pt x="3960" y="25946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A3EEA-41FB-783B-C3AB-E0B4DFB897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85" y="1813969"/>
            <a:ext cx="7673922" cy="4316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74EA6-5AA1-A6C0-A5BA-329D3BE1C1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94" y="4937990"/>
            <a:ext cx="7966406" cy="44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272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D4FEAF-4056-5EF9-3057-86F97F70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15B75218-96F8-6A39-8C96-B1E3AB22B76D}"/>
              </a:ext>
            </a:extLst>
          </p:cNvPr>
          <p:cNvGrpSpPr/>
          <p:nvPr/>
        </p:nvGrpSpPr>
        <p:grpSpPr>
          <a:xfrm>
            <a:off x="24090" y="2440641"/>
            <a:ext cx="9330069" cy="1659578"/>
            <a:chOff x="-2079711" y="-109606"/>
            <a:chExt cx="3788071" cy="437091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27EBAE83-B73C-D4BC-2FBD-DDB7BBE9EEFE}"/>
                </a:ext>
              </a:extLst>
            </p:cNvPr>
            <p:cNvSpPr/>
            <p:nvPr/>
          </p:nvSpPr>
          <p:spPr>
            <a:xfrm>
              <a:off x="-2079711" y="-109606"/>
              <a:ext cx="1797260" cy="327485"/>
            </a:xfrm>
            <a:custGeom>
              <a:avLst/>
              <a:gdLst/>
              <a:ahLst/>
              <a:cxnLst/>
              <a:rect l="l" t="t" r="r" b="b"/>
              <a:pathLst>
                <a:path w="1797260" h="327485">
                  <a:moveTo>
                    <a:pt x="1797260" y="0"/>
                  </a:moveTo>
                  <a:lnTo>
                    <a:pt x="0" y="0"/>
                  </a:lnTo>
                  <a:lnTo>
                    <a:pt x="101600" y="163742"/>
                  </a:lnTo>
                  <a:lnTo>
                    <a:pt x="0" y="327485"/>
                  </a:lnTo>
                  <a:lnTo>
                    <a:pt x="1797260" y="327485"/>
                  </a:lnTo>
                  <a:lnTo>
                    <a:pt x="1695660" y="163742"/>
                  </a:lnTo>
                  <a:lnTo>
                    <a:pt x="179726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EBEF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80A5E920-5DFB-7730-C13C-07C7461ACE84}"/>
                </a:ext>
              </a:extLst>
            </p:cNvPr>
            <p:cNvSpPr txBox="1"/>
            <p:nvPr/>
          </p:nvSpPr>
          <p:spPr>
            <a:xfrm>
              <a:off x="88900" y="-38100"/>
              <a:ext cx="1619460" cy="365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F187712E-ED77-C813-73D6-848262A5F0D3}"/>
              </a:ext>
            </a:extLst>
          </p:cNvPr>
          <p:cNvSpPr txBox="1"/>
          <p:nvPr/>
        </p:nvSpPr>
        <p:spPr>
          <a:xfrm>
            <a:off x="-38874" y="2831164"/>
            <a:ext cx="4426675" cy="462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 Interview Mail 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1429AFC-A00E-960D-9DB4-CD18B75EE402}"/>
              </a:ext>
            </a:extLst>
          </p:cNvPr>
          <p:cNvSpPr txBox="1"/>
          <p:nvPr/>
        </p:nvSpPr>
        <p:spPr>
          <a:xfrm>
            <a:off x="2027828" y="410026"/>
            <a:ext cx="7575381" cy="100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OUTPUT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BF0EF5-26DC-3B4F-D5A7-6C40435CA67F}"/>
              </a:ext>
            </a:extLst>
          </p:cNvPr>
          <p:cNvSpPr/>
          <p:nvPr/>
        </p:nvSpPr>
        <p:spPr>
          <a:xfrm>
            <a:off x="0" y="4374"/>
            <a:ext cx="3224346" cy="1388163"/>
          </a:xfrm>
          <a:custGeom>
            <a:avLst/>
            <a:gdLst>
              <a:gd name="connsiteX0" fmla="*/ 1205042 w 3224346"/>
              <a:gd name="connsiteY0" fmla="*/ 0 h 1388163"/>
              <a:gd name="connsiteX1" fmla="*/ 3224346 w 3224346"/>
              <a:gd name="connsiteY1" fmla="*/ 0 h 1388163"/>
              <a:gd name="connsiteX2" fmla="*/ 3174482 w 3224346"/>
              <a:gd name="connsiteY2" fmla="*/ 78658 h 1388163"/>
              <a:gd name="connsiteX3" fmla="*/ 279045 w 3224346"/>
              <a:gd name="connsiteY3" fmla="*/ 1388163 h 1388163"/>
              <a:gd name="connsiteX4" fmla="*/ 46613 w 3224346"/>
              <a:gd name="connsiteY4" fmla="*/ 1382026 h 1388163"/>
              <a:gd name="connsiteX5" fmla="*/ 0 w 3224346"/>
              <a:gd name="connsiteY5" fmla="*/ 1378319 h 1388163"/>
              <a:gd name="connsiteX6" fmla="*/ 0 w 3224346"/>
              <a:gd name="connsiteY6" fmla="*/ 124028 h 1388163"/>
              <a:gd name="connsiteX7" fmla="*/ 70286 w 3224346"/>
              <a:gd name="connsiteY7" fmla="*/ 130601 h 1388163"/>
              <a:gd name="connsiteX8" fmla="*/ 279045 w 3224346"/>
              <a:gd name="connsiteY8" fmla="*/ 137060 h 1388163"/>
              <a:gd name="connsiteX9" fmla="*/ 1073792 w 3224346"/>
              <a:gd name="connsiteY9" fmla="*/ 38742 h 13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4346" h="1388163">
                <a:moveTo>
                  <a:pt x="1205042" y="0"/>
                </a:moveTo>
                <a:lnTo>
                  <a:pt x="3224346" y="0"/>
                </a:lnTo>
                <a:lnTo>
                  <a:pt x="3174482" y="78658"/>
                </a:lnTo>
                <a:cubicBezTo>
                  <a:pt x="2616870" y="858658"/>
                  <a:pt x="1529333" y="1388163"/>
                  <a:pt x="279045" y="1388163"/>
                </a:cubicBezTo>
                <a:cubicBezTo>
                  <a:pt x="200902" y="1388163"/>
                  <a:pt x="123395" y="1386095"/>
                  <a:pt x="46613" y="1382026"/>
                </a:cubicBezTo>
                <a:lnTo>
                  <a:pt x="0" y="1378319"/>
                </a:lnTo>
                <a:lnTo>
                  <a:pt x="0" y="124028"/>
                </a:lnTo>
                <a:lnTo>
                  <a:pt x="70286" y="130601"/>
                </a:lnTo>
                <a:cubicBezTo>
                  <a:pt x="138925" y="134872"/>
                  <a:pt x="208568" y="137060"/>
                  <a:pt x="279045" y="137060"/>
                </a:cubicBezTo>
                <a:cubicBezTo>
                  <a:pt x="560954" y="137060"/>
                  <a:pt x="829519" y="102051"/>
                  <a:pt x="1073792" y="3874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E773819-8234-5C98-9259-E96F8748BA5D}"/>
              </a:ext>
            </a:extLst>
          </p:cNvPr>
          <p:cNvSpPr/>
          <p:nvPr/>
        </p:nvSpPr>
        <p:spPr>
          <a:xfrm>
            <a:off x="15052850" y="0"/>
            <a:ext cx="3264130" cy="1685132"/>
          </a:xfrm>
          <a:custGeom>
            <a:avLst/>
            <a:gdLst>
              <a:gd name="connsiteX0" fmla="*/ 0 w 3264130"/>
              <a:gd name="connsiteY0" fmla="*/ 0 h 1685132"/>
              <a:gd name="connsiteX1" fmla="*/ 1289885 w 3264130"/>
              <a:gd name="connsiteY1" fmla="*/ 0 h 1685132"/>
              <a:gd name="connsiteX2" fmla="*/ 1299713 w 3264130"/>
              <a:gd name="connsiteY2" fmla="*/ 8680 h 1685132"/>
              <a:gd name="connsiteX3" fmla="*/ 3213378 w 3264130"/>
              <a:gd name="connsiteY3" fmla="*/ 641922 h 1685132"/>
              <a:gd name="connsiteX4" fmla="*/ 3264130 w 3264130"/>
              <a:gd name="connsiteY4" fmla="*/ 643640 h 1685132"/>
              <a:gd name="connsiteX5" fmla="*/ 3264130 w 3264130"/>
              <a:gd name="connsiteY5" fmla="*/ 1685132 h 1685132"/>
              <a:gd name="connsiteX6" fmla="*/ 2987142 w 3264130"/>
              <a:gd name="connsiteY6" fmla="*/ 1664111 h 1685132"/>
              <a:gd name="connsiteX7" fmla="*/ 90728 w 3264130"/>
              <a:gd name="connsiteY7" fmla="*/ 164708 h 16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4130" h="1685132">
                <a:moveTo>
                  <a:pt x="0" y="0"/>
                </a:moveTo>
                <a:lnTo>
                  <a:pt x="1289885" y="0"/>
                </a:lnTo>
                <a:lnTo>
                  <a:pt x="1299713" y="8680"/>
                </a:lnTo>
                <a:cubicBezTo>
                  <a:pt x="1728454" y="349181"/>
                  <a:pt x="2417350" y="587630"/>
                  <a:pt x="3213378" y="641922"/>
                </a:cubicBezTo>
                <a:lnTo>
                  <a:pt x="3264130" y="643640"/>
                </a:lnTo>
                <a:lnTo>
                  <a:pt x="3264130" y="1685132"/>
                </a:lnTo>
                <a:lnTo>
                  <a:pt x="2987142" y="1664111"/>
                </a:lnTo>
                <a:cubicBezTo>
                  <a:pt x="1678165" y="1531217"/>
                  <a:pt x="590955" y="950527"/>
                  <a:pt x="90728" y="164708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4D4C2FE-1EE3-2041-F616-6E0C2F6B49C1}"/>
              </a:ext>
            </a:extLst>
          </p:cNvPr>
          <p:cNvSpPr/>
          <p:nvPr/>
        </p:nvSpPr>
        <p:spPr>
          <a:xfrm>
            <a:off x="-5459" y="8001025"/>
            <a:ext cx="1673868" cy="2290809"/>
          </a:xfrm>
          <a:custGeom>
            <a:avLst/>
            <a:gdLst>
              <a:gd name="connsiteX0" fmla="*/ 0 w 1673868"/>
              <a:gd name="connsiteY0" fmla="*/ 0 h 2290809"/>
              <a:gd name="connsiteX1" fmla="*/ 154093 w 1673868"/>
              <a:gd name="connsiteY1" fmla="*/ 56612 h 2290809"/>
              <a:gd name="connsiteX2" fmla="*/ 1669294 w 1673868"/>
              <a:gd name="connsiteY2" fmla="*/ 2169660 h 2290809"/>
              <a:gd name="connsiteX3" fmla="*/ 1673868 w 1673868"/>
              <a:gd name="connsiteY3" fmla="*/ 2290809 h 2290809"/>
              <a:gd name="connsiteX4" fmla="*/ 920083 w 1673868"/>
              <a:gd name="connsiteY4" fmla="*/ 2290809 h 2290809"/>
              <a:gd name="connsiteX5" fmla="*/ 918285 w 1673868"/>
              <a:gd name="connsiteY5" fmla="*/ 2238782 h 2290809"/>
              <a:gd name="connsiteX6" fmla="*/ 12588 w 1673868"/>
              <a:gd name="connsiteY6" fmla="*/ 824986 h 2290809"/>
              <a:gd name="connsiteX7" fmla="*/ 0 w 1673868"/>
              <a:gd name="connsiteY7" fmla="*/ 818890 h 22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3868" h="2290809">
                <a:moveTo>
                  <a:pt x="0" y="0"/>
                </a:moveTo>
                <a:lnTo>
                  <a:pt x="154093" y="56612"/>
                </a:lnTo>
                <a:cubicBezTo>
                  <a:pt x="992867" y="412726"/>
                  <a:pt x="1597048" y="1216566"/>
                  <a:pt x="1669294" y="2169660"/>
                </a:cubicBezTo>
                <a:lnTo>
                  <a:pt x="1673868" y="2290809"/>
                </a:lnTo>
                <a:lnTo>
                  <a:pt x="920083" y="2290809"/>
                </a:lnTo>
                <a:lnTo>
                  <a:pt x="918285" y="2238782"/>
                </a:lnTo>
                <a:cubicBezTo>
                  <a:pt x="875876" y="1627327"/>
                  <a:pt x="520726" y="1102522"/>
                  <a:pt x="12588" y="824986"/>
                </a:cubicBezTo>
                <a:lnTo>
                  <a:pt x="0" y="818890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B0CDE89-69C1-5BCE-DA9D-DF7CFD60C45E}"/>
              </a:ext>
            </a:extLst>
          </p:cNvPr>
          <p:cNvSpPr/>
          <p:nvPr/>
        </p:nvSpPr>
        <p:spPr>
          <a:xfrm>
            <a:off x="16369303" y="7379150"/>
            <a:ext cx="1933937" cy="2921168"/>
          </a:xfrm>
          <a:custGeom>
            <a:avLst/>
            <a:gdLst>
              <a:gd name="connsiteX0" fmla="*/ 1933937 w 1933937"/>
              <a:gd name="connsiteY0" fmla="*/ 0 h 2921168"/>
              <a:gd name="connsiteX1" fmla="*/ 1933937 w 1933937"/>
              <a:gd name="connsiteY1" fmla="*/ 2921168 h 2921168"/>
              <a:gd name="connsiteX2" fmla="*/ 0 w 1933937"/>
              <a:gd name="connsiteY2" fmla="*/ 2921168 h 2921168"/>
              <a:gd name="connsiteX3" fmla="*/ 15328 w 1933937"/>
              <a:gd name="connsiteY3" fmla="*/ 2605216 h 2921168"/>
              <a:gd name="connsiteX4" fmla="*/ 1906087 w 1933937"/>
              <a:gd name="connsiteY4" fmla="*/ 9905 h 292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937" h="2921168">
                <a:moveTo>
                  <a:pt x="1933937" y="0"/>
                </a:moveTo>
                <a:lnTo>
                  <a:pt x="1933937" y="2921168"/>
                </a:lnTo>
                <a:lnTo>
                  <a:pt x="0" y="2921168"/>
                </a:lnTo>
                <a:lnTo>
                  <a:pt x="15328" y="2605216"/>
                </a:lnTo>
                <a:cubicBezTo>
                  <a:pt x="130935" y="1420360"/>
                  <a:pt x="880867" y="430688"/>
                  <a:pt x="1906087" y="9905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66C3F6-4E50-58C0-15F4-42935EE5B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29" y="2037158"/>
            <a:ext cx="11483282" cy="64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121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1817A-5B11-4D6C-47B2-B41DE4455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C4D0CE-837F-5B95-05F2-04DB7E16091F}"/>
              </a:ext>
            </a:extLst>
          </p:cNvPr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2406" b="-6448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114FC57-6893-A217-9ACB-D250F92DAF23}"/>
              </a:ext>
            </a:extLst>
          </p:cNvPr>
          <p:cNvGrpSpPr/>
          <p:nvPr/>
        </p:nvGrpSpPr>
        <p:grpSpPr>
          <a:xfrm>
            <a:off x="2167392" y="1409700"/>
            <a:ext cx="13953207" cy="7543800"/>
            <a:chOff x="0" y="-38100"/>
            <a:chExt cx="3674919" cy="18193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D40E1D5-3DBE-2BEE-F9E6-C99E56788095}"/>
                </a:ext>
              </a:extLst>
            </p:cNvPr>
            <p:cNvSpPr/>
            <p:nvPr/>
          </p:nvSpPr>
          <p:spPr>
            <a:xfrm>
              <a:off x="0" y="0"/>
              <a:ext cx="3674919" cy="1735503"/>
            </a:xfrm>
            <a:custGeom>
              <a:avLst/>
              <a:gdLst/>
              <a:ahLst/>
              <a:cxnLst/>
              <a:rect l="l" t="t" r="r" b="b"/>
              <a:pathLst>
                <a:path w="3674919" h="1781267">
                  <a:moveTo>
                    <a:pt x="0" y="0"/>
                  </a:moveTo>
                  <a:lnTo>
                    <a:pt x="3674919" y="0"/>
                  </a:lnTo>
                  <a:lnTo>
                    <a:pt x="3674919" y="1781267"/>
                  </a:lnTo>
                  <a:lnTo>
                    <a:pt x="0" y="1781267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BADB345-773D-AA15-12F1-D996B9F9700D}"/>
                </a:ext>
              </a:extLst>
            </p:cNvPr>
            <p:cNvSpPr txBox="1"/>
            <p:nvPr/>
          </p:nvSpPr>
          <p:spPr>
            <a:xfrm>
              <a:off x="0" y="-38100"/>
              <a:ext cx="3674919" cy="181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AC51D8F-2A7C-CB3E-E24C-1C7B1F03B5BD}"/>
              </a:ext>
            </a:extLst>
          </p:cNvPr>
          <p:cNvSpPr/>
          <p:nvPr/>
        </p:nvSpPr>
        <p:spPr>
          <a:xfrm>
            <a:off x="-1" y="9218400"/>
            <a:ext cx="18287999" cy="1068599"/>
          </a:xfrm>
          <a:prstGeom prst="rect">
            <a:avLst/>
          </a:prstGeom>
          <a:solidFill>
            <a:srgbClr val="5B9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5B98BA"/>
              </a:solidFill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3CFFBFC5-630E-0904-D20D-D43A88B5285C}"/>
              </a:ext>
            </a:extLst>
          </p:cNvPr>
          <p:cNvSpPr txBox="1"/>
          <p:nvPr/>
        </p:nvSpPr>
        <p:spPr>
          <a:xfrm>
            <a:off x="5318753" y="1760363"/>
            <a:ext cx="7620000" cy="1016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en-US" sz="6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POSITIVE ASPECTS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0017E4C9-C85D-60D6-9FFD-B9B57A7ACF93}"/>
              </a:ext>
            </a:extLst>
          </p:cNvPr>
          <p:cNvSpPr txBox="1"/>
          <p:nvPr/>
        </p:nvSpPr>
        <p:spPr>
          <a:xfrm>
            <a:off x="2636519" y="2902950"/>
            <a:ext cx="1302938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 Customizable Job Criteria: </a:t>
            </a:r>
            <a:r>
              <a:rPr lang="en-US" sz="2500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Hiring managers can set requirements by using pre-define components for specific skills, experience levels, and other requirements.</a:t>
            </a:r>
            <a:endParaRPr lang="en-US" sz="2500" dirty="0">
              <a:solidFill>
                <a:srgbClr val="FFFFFF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17" name="TextBox 39">
            <a:extLst>
              <a:ext uri="{FF2B5EF4-FFF2-40B4-BE49-F238E27FC236}">
                <a16:creationId xmlns:a16="http://schemas.microsoft.com/office/drawing/2014/main" id="{C6965B6E-303B-67C4-BC75-4EF6C7069446}"/>
              </a:ext>
            </a:extLst>
          </p:cNvPr>
          <p:cNvSpPr txBox="1"/>
          <p:nvPr/>
        </p:nvSpPr>
        <p:spPr>
          <a:xfrm>
            <a:off x="2614064" y="3979725"/>
            <a:ext cx="1302937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Enhanced Candidate Screening</a:t>
            </a:r>
            <a:r>
              <a:rPr lang="en-US" sz="2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Uses AI to screen and evaluate candidates based on skills and experience .</a:t>
            </a:r>
          </a:p>
        </p:txBody>
      </p:sp>
      <p:sp>
        <p:nvSpPr>
          <p:cNvPr id="18" name="TextBox 40">
            <a:extLst>
              <a:ext uri="{FF2B5EF4-FFF2-40B4-BE49-F238E27FC236}">
                <a16:creationId xmlns:a16="http://schemas.microsoft.com/office/drawing/2014/main" id="{667B5D55-9FB6-34B3-81D9-05811211B797}"/>
              </a:ext>
            </a:extLst>
          </p:cNvPr>
          <p:cNvSpPr txBox="1"/>
          <p:nvPr/>
        </p:nvSpPr>
        <p:spPr>
          <a:xfrm>
            <a:off x="2622088" y="5064120"/>
            <a:ext cx="1302937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5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 Transparent Communication: </a:t>
            </a:r>
            <a:r>
              <a:rPr lang="en-US" sz="2500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Notifies users at every stage of their application with autogenerated emails and downloadable application reference PDF.</a:t>
            </a:r>
            <a:endParaRPr lang="en-US" sz="2500" dirty="0">
              <a:solidFill>
                <a:srgbClr val="FFFFFF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19" name="TextBox 41">
            <a:extLst>
              <a:ext uri="{FF2B5EF4-FFF2-40B4-BE49-F238E27FC236}">
                <a16:creationId xmlns:a16="http://schemas.microsoft.com/office/drawing/2014/main" id="{51CCD2D4-1D10-0A41-11F9-D9DC25BCBDDC}"/>
              </a:ext>
            </a:extLst>
          </p:cNvPr>
          <p:cNvSpPr txBox="1"/>
          <p:nvPr/>
        </p:nvSpPr>
        <p:spPr>
          <a:xfrm>
            <a:off x="2637328" y="6240361"/>
            <a:ext cx="1303659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4. Integrated Interview Scheduling: </a:t>
            </a:r>
            <a:r>
              <a:rPr lang="en-US" sz="2500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send interview link to candidates and schedules interviews directly within the app.</a:t>
            </a:r>
            <a:endParaRPr lang="en-US" sz="2500" dirty="0">
              <a:solidFill>
                <a:srgbClr val="FFFFFF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13CBB24C-7F71-08E1-BF95-E725E5D6E2D9}"/>
              </a:ext>
            </a:extLst>
          </p:cNvPr>
          <p:cNvSpPr txBox="1"/>
          <p:nvPr/>
        </p:nvSpPr>
        <p:spPr>
          <a:xfrm>
            <a:off x="2629304" y="7422059"/>
            <a:ext cx="1303659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5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5. Role-Based Interfaces: </a:t>
            </a:r>
            <a:r>
              <a:rPr lang="en-US" sz="2500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Distinct portals for users, companies, and administrators enhance usability and control.</a:t>
            </a:r>
            <a:endParaRPr lang="en-US" sz="2500" dirty="0">
              <a:solidFill>
                <a:srgbClr val="FFFFFF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7720620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719993" y="-1029796"/>
            <a:ext cx="1045647" cy="8996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1419906" y="4285340"/>
            <a:ext cx="7861530" cy="245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6974" b="1" spc="271" dirty="0">
                <a:solidFill>
                  <a:srgbClr val="145DA0"/>
                </a:solidFill>
                <a:latin typeface="Fraunces Bold"/>
                <a:ea typeface="Fraunces Bold"/>
                <a:cs typeface="Fraunces Bold"/>
                <a:sym typeface="Fraunces Bold"/>
              </a:rPr>
              <a:t>SMART HIRING </a:t>
            </a:r>
          </a:p>
          <a:p>
            <a:pPr algn="l">
              <a:lnSpc>
                <a:spcPts val="5019"/>
              </a:lnSpc>
            </a:pPr>
            <a:r>
              <a:rPr lang="en-US" sz="4018" b="1" spc="156" dirty="0">
                <a:solidFill>
                  <a:srgbClr val="145DA0"/>
                </a:solidFill>
                <a:latin typeface="Fraunces Bold"/>
                <a:ea typeface="Fraunces Bold"/>
                <a:cs typeface="Fraunces Bold"/>
                <a:sym typeface="Fraunces Bold"/>
              </a:rPr>
              <a:t>SYSTEM</a:t>
            </a:r>
          </a:p>
          <a:p>
            <a:pPr algn="l">
              <a:lnSpc>
                <a:spcPts val="5744"/>
              </a:lnSpc>
            </a:pPr>
            <a:endParaRPr lang="en-US" sz="4018" b="1" spc="156" dirty="0">
              <a:solidFill>
                <a:srgbClr val="145DA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805784" y="4323440"/>
            <a:ext cx="437032" cy="1806526"/>
            <a:chOff x="0" y="0"/>
            <a:chExt cx="125377" cy="5182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377" cy="518262"/>
            </a:xfrm>
            <a:custGeom>
              <a:avLst/>
              <a:gdLst/>
              <a:ahLst/>
              <a:cxnLst/>
              <a:rect l="l" t="t" r="r" b="b"/>
              <a:pathLst>
                <a:path w="125377" h="518262">
                  <a:moveTo>
                    <a:pt x="0" y="0"/>
                  </a:moveTo>
                  <a:lnTo>
                    <a:pt x="125377" y="0"/>
                  </a:lnTo>
                  <a:lnTo>
                    <a:pt x="125377" y="518262"/>
                  </a:lnTo>
                  <a:lnTo>
                    <a:pt x="0" y="51826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5377" cy="556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20083" y="9367162"/>
            <a:ext cx="5443353" cy="72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8"/>
              </a:lnSpc>
            </a:pPr>
            <a:r>
              <a:rPr lang="en-US" sz="1427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RCC INSTITUTE OF INFORMATION TECHNOLOGY</a:t>
            </a:r>
          </a:p>
          <a:p>
            <a:pPr algn="l">
              <a:lnSpc>
                <a:spcPts val="1998"/>
              </a:lnSpc>
            </a:pPr>
            <a:r>
              <a:rPr lang="en-US" sz="1427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Canal South Road, Beliaghata, Kolkata-700015</a:t>
            </a:r>
          </a:p>
          <a:p>
            <a:pPr algn="ctr">
              <a:lnSpc>
                <a:spcPts val="1998"/>
              </a:lnSpc>
              <a:spcBef>
                <a:spcPct val="0"/>
              </a:spcBef>
            </a:pPr>
            <a:endParaRPr lang="en-US" sz="1427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A1C53CB-9159-642A-F794-9A1FEA3F5ECB}"/>
              </a:ext>
            </a:extLst>
          </p:cNvPr>
          <p:cNvSpPr/>
          <p:nvPr/>
        </p:nvSpPr>
        <p:spPr>
          <a:xfrm>
            <a:off x="651383" y="0"/>
            <a:ext cx="1286950" cy="516537"/>
          </a:xfrm>
          <a:custGeom>
            <a:avLst/>
            <a:gdLst>
              <a:gd name="connsiteX0" fmla="*/ 2377 w 1286950"/>
              <a:gd name="connsiteY0" fmla="*/ 0 h 516537"/>
              <a:gd name="connsiteX1" fmla="*/ 1284573 w 1286950"/>
              <a:gd name="connsiteY1" fmla="*/ 0 h 516537"/>
              <a:gd name="connsiteX2" fmla="*/ 1286950 w 1286950"/>
              <a:gd name="connsiteY2" fmla="*/ 18262 h 516537"/>
              <a:gd name="connsiteX3" fmla="*/ 643475 w 1286950"/>
              <a:gd name="connsiteY3" fmla="*/ 516537 h 516537"/>
              <a:gd name="connsiteX4" fmla="*/ 0 w 1286950"/>
              <a:gd name="connsiteY4" fmla="*/ 18262 h 51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50" h="516537">
                <a:moveTo>
                  <a:pt x="2377" y="0"/>
                </a:moveTo>
                <a:lnTo>
                  <a:pt x="1284573" y="0"/>
                </a:lnTo>
                <a:lnTo>
                  <a:pt x="1286950" y="18262"/>
                </a:lnTo>
                <a:cubicBezTo>
                  <a:pt x="1286950" y="293452"/>
                  <a:pt x="998856" y="516537"/>
                  <a:pt x="643475" y="516537"/>
                </a:cubicBezTo>
                <a:cubicBezTo>
                  <a:pt x="288094" y="516537"/>
                  <a:pt x="0" y="293452"/>
                  <a:pt x="0" y="18262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3B0CCC8-3389-EE17-1F71-37C785A0A87E}"/>
              </a:ext>
            </a:extLst>
          </p:cNvPr>
          <p:cNvSpPr/>
          <p:nvPr/>
        </p:nvSpPr>
        <p:spPr>
          <a:xfrm>
            <a:off x="6724372" y="5766387"/>
            <a:ext cx="11563628" cy="4520613"/>
          </a:xfrm>
          <a:custGeom>
            <a:avLst/>
            <a:gdLst>
              <a:gd name="connsiteX0" fmla="*/ 6697161 w 11563628"/>
              <a:gd name="connsiteY0" fmla="*/ 0 h 4520613"/>
              <a:gd name="connsiteX1" fmla="*/ 11218460 w 11563628"/>
              <a:gd name="connsiteY1" fmla="*/ 1542520 h 4520613"/>
              <a:gd name="connsiteX2" fmla="*/ 11563628 w 11563628"/>
              <a:gd name="connsiteY2" fmla="*/ 1834839 h 4520613"/>
              <a:gd name="connsiteX3" fmla="*/ 11563628 w 11563628"/>
              <a:gd name="connsiteY3" fmla="*/ 4520613 h 4520613"/>
              <a:gd name="connsiteX4" fmla="*/ 0 w 11563628"/>
              <a:gd name="connsiteY4" fmla="*/ 4520613 h 4520613"/>
              <a:gd name="connsiteX5" fmla="*/ 44728 w 11563628"/>
              <a:gd name="connsiteY5" fmla="*/ 4395579 h 4520613"/>
              <a:gd name="connsiteX6" fmla="*/ 6697161 w 11563628"/>
              <a:gd name="connsiteY6" fmla="*/ 0 h 452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63628" h="4520613">
                <a:moveTo>
                  <a:pt x="6697161" y="0"/>
                </a:moveTo>
                <a:cubicBezTo>
                  <a:pt x="8416029" y="0"/>
                  <a:pt x="9991877" y="579201"/>
                  <a:pt x="11218460" y="1542520"/>
                </a:cubicBezTo>
                <a:lnTo>
                  <a:pt x="11563628" y="1834839"/>
                </a:lnTo>
                <a:lnTo>
                  <a:pt x="11563628" y="4520613"/>
                </a:lnTo>
                <a:lnTo>
                  <a:pt x="0" y="4520613"/>
                </a:lnTo>
                <a:lnTo>
                  <a:pt x="44728" y="4395579"/>
                </a:lnTo>
                <a:cubicBezTo>
                  <a:pt x="1037646" y="1830560"/>
                  <a:pt x="3641396" y="0"/>
                  <a:pt x="6697161" y="0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33" name="Group 15"/>
          <p:cNvGrpSpPr>
            <a:grpSpLocks noChangeAspect="1"/>
          </p:cNvGrpSpPr>
          <p:nvPr/>
        </p:nvGrpSpPr>
        <p:grpSpPr>
          <a:xfrm>
            <a:off x="8573918" y="3583620"/>
            <a:ext cx="9146584" cy="5246370"/>
            <a:chOff x="0" y="0"/>
            <a:chExt cx="7981950" cy="4578350"/>
          </a:xfrm>
        </p:grpSpPr>
        <p:sp>
          <p:nvSpPr>
            <p:cNvPr id="34" name="Freeform 1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1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1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1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6509" r="-650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4ADC07F-3231-02C5-724F-5377CC730400}"/>
              </a:ext>
            </a:extLst>
          </p:cNvPr>
          <p:cNvSpPr/>
          <p:nvPr/>
        </p:nvSpPr>
        <p:spPr>
          <a:xfrm>
            <a:off x="0" y="7903636"/>
            <a:ext cx="2402850" cy="2383364"/>
          </a:xfrm>
          <a:custGeom>
            <a:avLst/>
            <a:gdLst>
              <a:gd name="connsiteX0" fmla="*/ 67484 w 2402850"/>
              <a:gd name="connsiteY0" fmla="*/ 0 h 2383364"/>
              <a:gd name="connsiteX1" fmla="*/ 2402850 w 2402850"/>
              <a:gd name="connsiteY1" fmla="*/ 2383364 h 2383364"/>
              <a:gd name="connsiteX2" fmla="*/ 1455906 w 2402850"/>
              <a:gd name="connsiteY2" fmla="*/ 2383364 h 2383364"/>
              <a:gd name="connsiteX3" fmla="*/ 67484 w 2402850"/>
              <a:gd name="connsiteY3" fmla="*/ 946944 h 2383364"/>
              <a:gd name="connsiteX4" fmla="*/ 0 w 2402850"/>
              <a:gd name="connsiteY4" fmla="*/ 950470 h 2383364"/>
              <a:gd name="connsiteX5" fmla="*/ 0 w 2402850"/>
              <a:gd name="connsiteY5" fmla="*/ 3478 h 238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2850" h="2383364">
                <a:moveTo>
                  <a:pt x="67484" y="0"/>
                </a:moveTo>
                <a:cubicBezTo>
                  <a:pt x="1357271" y="0"/>
                  <a:pt x="2402850" y="1067068"/>
                  <a:pt x="2402850" y="2383364"/>
                </a:cubicBezTo>
                <a:lnTo>
                  <a:pt x="1455906" y="2383364"/>
                </a:lnTo>
                <a:cubicBezTo>
                  <a:pt x="1455906" y="1590051"/>
                  <a:pt x="834288" y="946944"/>
                  <a:pt x="67484" y="946944"/>
                </a:cubicBezTo>
                <a:lnTo>
                  <a:pt x="0" y="950470"/>
                </a:lnTo>
                <a:lnTo>
                  <a:pt x="0" y="3478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FD53358-043C-7619-AE35-6A7CC645F2AF}"/>
              </a:ext>
            </a:extLst>
          </p:cNvPr>
          <p:cNvSpPr/>
          <p:nvPr/>
        </p:nvSpPr>
        <p:spPr>
          <a:xfrm>
            <a:off x="15697200" y="0"/>
            <a:ext cx="2590800" cy="2641632"/>
          </a:xfrm>
          <a:custGeom>
            <a:avLst/>
            <a:gdLst>
              <a:gd name="connsiteX0" fmla="*/ 14238 w 2590800"/>
              <a:gd name="connsiteY0" fmla="*/ 0 h 2641632"/>
              <a:gd name="connsiteX1" fmla="*/ 970546 w 2590800"/>
              <a:gd name="connsiteY1" fmla="*/ 0 h 2641632"/>
              <a:gd name="connsiteX2" fmla="*/ 954112 w 2590800"/>
              <a:gd name="connsiteY2" fmla="*/ 111402 h 2641632"/>
              <a:gd name="connsiteX3" fmla="*/ 946944 w 2590800"/>
              <a:gd name="connsiteY3" fmla="*/ 258268 h 2641632"/>
              <a:gd name="connsiteX4" fmla="*/ 2335366 w 2590800"/>
              <a:gd name="connsiteY4" fmla="*/ 1694688 h 2641632"/>
              <a:gd name="connsiteX5" fmla="*/ 2477324 w 2590800"/>
              <a:gd name="connsiteY5" fmla="*/ 1687272 h 2641632"/>
              <a:gd name="connsiteX6" fmla="*/ 2590800 w 2590800"/>
              <a:gd name="connsiteY6" fmla="*/ 1669355 h 2641632"/>
              <a:gd name="connsiteX7" fmla="*/ 2590800 w 2590800"/>
              <a:gd name="connsiteY7" fmla="*/ 2626733 h 2641632"/>
              <a:gd name="connsiteX8" fmla="*/ 2574144 w 2590800"/>
              <a:gd name="connsiteY8" fmla="*/ 2629327 h 2641632"/>
              <a:gd name="connsiteX9" fmla="*/ 2335366 w 2590800"/>
              <a:gd name="connsiteY9" fmla="*/ 2641632 h 2641632"/>
              <a:gd name="connsiteX10" fmla="*/ 0 w 2590800"/>
              <a:gd name="connsiteY10" fmla="*/ 258268 h 2641632"/>
              <a:gd name="connsiteX11" fmla="*/ 12057 w 2590800"/>
              <a:gd name="connsiteY11" fmla="*/ 14583 h 264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90800" h="2641632">
                <a:moveTo>
                  <a:pt x="14238" y="0"/>
                </a:moveTo>
                <a:lnTo>
                  <a:pt x="970546" y="0"/>
                </a:lnTo>
                <a:lnTo>
                  <a:pt x="954112" y="111402"/>
                </a:lnTo>
                <a:cubicBezTo>
                  <a:pt x="949372" y="159691"/>
                  <a:pt x="946944" y="208686"/>
                  <a:pt x="946944" y="258268"/>
                </a:cubicBezTo>
                <a:cubicBezTo>
                  <a:pt x="946944" y="1051581"/>
                  <a:pt x="1568562" y="1694688"/>
                  <a:pt x="2335366" y="1694688"/>
                </a:cubicBezTo>
                <a:cubicBezTo>
                  <a:pt x="2383292" y="1694688"/>
                  <a:pt x="2430650" y="1692176"/>
                  <a:pt x="2477324" y="1687272"/>
                </a:cubicBezTo>
                <a:lnTo>
                  <a:pt x="2590800" y="1669355"/>
                </a:lnTo>
                <a:lnTo>
                  <a:pt x="2590800" y="2626733"/>
                </a:lnTo>
                <a:lnTo>
                  <a:pt x="2574144" y="2629327"/>
                </a:lnTo>
                <a:cubicBezTo>
                  <a:pt x="2495636" y="2637464"/>
                  <a:pt x="2415978" y="2641632"/>
                  <a:pt x="2335366" y="2641632"/>
                </a:cubicBezTo>
                <a:cubicBezTo>
                  <a:pt x="1045579" y="2641632"/>
                  <a:pt x="0" y="1574564"/>
                  <a:pt x="0" y="258268"/>
                </a:cubicBezTo>
                <a:cubicBezTo>
                  <a:pt x="0" y="176000"/>
                  <a:pt x="4084" y="94705"/>
                  <a:pt x="12057" y="14583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Freeform 25">
            <a:extLst>
              <a:ext uri="{FF2B5EF4-FFF2-40B4-BE49-F238E27FC236}">
                <a16:creationId xmlns:a16="http://schemas.microsoft.com/office/drawing/2014/main" id="{6B8466DC-759B-C2E0-36F7-0A913F523F6F}"/>
              </a:ext>
            </a:extLst>
          </p:cNvPr>
          <p:cNvSpPr/>
          <p:nvPr/>
        </p:nvSpPr>
        <p:spPr>
          <a:xfrm>
            <a:off x="1612988" y="9319289"/>
            <a:ext cx="532319" cy="649743"/>
          </a:xfrm>
          <a:custGeom>
            <a:avLst/>
            <a:gdLst/>
            <a:ahLst/>
            <a:cxnLst/>
            <a:rect l="l" t="t" r="r" b="b"/>
            <a:pathLst>
              <a:path w="532319" h="649743">
                <a:moveTo>
                  <a:pt x="0" y="0"/>
                </a:moveTo>
                <a:lnTo>
                  <a:pt x="532319" y="0"/>
                </a:lnTo>
                <a:lnTo>
                  <a:pt x="532319" y="649743"/>
                </a:lnTo>
                <a:lnTo>
                  <a:pt x="0" y="649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DA33-15A6-E4C4-3E61-81946FF37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8FC855-01BE-BF3D-113E-0573E5912AB7}"/>
              </a:ext>
            </a:extLst>
          </p:cNvPr>
          <p:cNvSpPr/>
          <p:nvPr/>
        </p:nvSpPr>
        <p:spPr>
          <a:xfrm>
            <a:off x="0" y="0"/>
            <a:ext cx="18288000" cy="5193010"/>
          </a:xfrm>
          <a:custGeom>
            <a:avLst/>
            <a:gdLst/>
            <a:ahLst/>
            <a:cxnLst/>
            <a:rect l="l" t="t" r="r" b="b"/>
            <a:pathLst>
              <a:path w="18288000" h="5193010">
                <a:moveTo>
                  <a:pt x="0" y="0"/>
                </a:moveTo>
                <a:lnTo>
                  <a:pt x="18288000" y="0"/>
                </a:lnTo>
                <a:lnTo>
                  <a:pt x="18288000" y="5193010"/>
                </a:lnTo>
                <a:lnTo>
                  <a:pt x="0" y="519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284" t="-52647" b="-9030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7AB4174-C43F-590E-2101-E1A2DBE151CC}"/>
              </a:ext>
            </a:extLst>
          </p:cNvPr>
          <p:cNvGrpSpPr/>
          <p:nvPr/>
        </p:nvGrpSpPr>
        <p:grpSpPr>
          <a:xfrm>
            <a:off x="1" y="9105900"/>
            <a:ext cx="18288000" cy="1181100"/>
            <a:chOff x="0" y="0"/>
            <a:chExt cx="4866164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698A55-D990-1C13-5D76-270D05CAA3E0}"/>
                </a:ext>
              </a:extLst>
            </p:cNvPr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F97B569-1A7E-59ED-1722-DD0207649CCB}"/>
                </a:ext>
              </a:extLst>
            </p:cNvPr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3">
            <a:extLst>
              <a:ext uri="{FF2B5EF4-FFF2-40B4-BE49-F238E27FC236}">
                <a16:creationId xmlns:a16="http://schemas.microsoft.com/office/drawing/2014/main" id="{D95A132E-824C-6134-5125-F5B2BD490BED}"/>
              </a:ext>
            </a:extLst>
          </p:cNvPr>
          <p:cNvGrpSpPr/>
          <p:nvPr/>
        </p:nvGrpSpPr>
        <p:grpSpPr>
          <a:xfrm>
            <a:off x="3461666" y="2019300"/>
            <a:ext cx="11854534" cy="6248400"/>
            <a:chOff x="0" y="0"/>
            <a:chExt cx="3042735" cy="1446159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B80E5D10-F843-95EE-AC04-D75BE172AFF5}"/>
                </a:ext>
              </a:extLst>
            </p:cNvPr>
            <p:cNvSpPr/>
            <p:nvPr/>
          </p:nvSpPr>
          <p:spPr>
            <a:xfrm>
              <a:off x="0" y="0"/>
              <a:ext cx="3042735" cy="1446159"/>
            </a:xfrm>
            <a:custGeom>
              <a:avLst/>
              <a:gdLst/>
              <a:ahLst/>
              <a:cxnLst/>
              <a:rect l="l" t="t" r="r" b="b"/>
              <a:pathLst>
                <a:path w="3042735" h="1446159">
                  <a:moveTo>
                    <a:pt x="0" y="0"/>
                  </a:moveTo>
                  <a:lnTo>
                    <a:pt x="3042735" y="0"/>
                  </a:lnTo>
                  <a:lnTo>
                    <a:pt x="3042735" y="1446159"/>
                  </a:lnTo>
                  <a:lnTo>
                    <a:pt x="0" y="1446159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274AED03-A03C-59BA-B566-9C8D82697BD8}"/>
                </a:ext>
              </a:extLst>
            </p:cNvPr>
            <p:cNvSpPr txBox="1"/>
            <p:nvPr/>
          </p:nvSpPr>
          <p:spPr>
            <a:xfrm>
              <a:off x="0" y="-38100"/>
              <a:ext cx="3042735" cy="1484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44">
            <a:extLst>
              <a:ext uri="{FF2B5EF4-FFF2-40B4-BE49-F238E27FC236}">
                <a16:creationId xmlns:a16="http://schemas.microsoft.com/office/drawing/2014/main" id="{5D2669BB-4247-D16C-40F6-FE7D00BE1E86}"/>
              </a:ext>
            </a:extLst>
          </p:cNvPr>
          <p:cNvSpPr txBox="1"/>
          <p:nvPr/>
        </p:nvSpPr>
        <p:spPr>
          <a:xfrm>
            <a:off x="4114800" y="3484549"/>
            <a:ext cx="1051559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5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1. Customization: </a:t>
            </a:r>
            <a:r>
              <a:rPr lang="en-US" sz="2500" dirty="0">
                <a:solidFill>
                  <a:schemeClr val="bg1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While the system supports customizable job criteria but it is relied on few dynamic requirements Limited and may not cater to all unique requirements or workflows of different companies.</a:t>
            </a:r>
            <a:endParaRPr lang="en-US" sz="25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4F84743E-A545-BF94-16B7-8681A6EE09E2}"/>
              </a:ext>
            </a:extLst>
          </p:cNvPr>
          <p:cNvSpPr txBox="1"/>
          <p:nvPr/>
        </p:nvSpPr>
        <p:spPr>
          <a:xfrm>
            <a:off x="4114800" y="5391092"/>
            <a:ext cx="105155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5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2. Limited Interview Flexibility: </a:t>
            </a:r>
            <a:r>
              <a:rPr lang="en-US" sz="2500" dirty="0">
                <a:solidFill>
                  <a:schemeClr val="bg1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The system integrates virtual interviews, which may lack advanced features compared to premium video conferencing tools</a:t>
            </a:r>
            <a:r>
              <a:rPr lang="en-US" sz="25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  <a: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39F32145-15D1-05BB-E2DF-96F1FB8F1BD9}"/>
              </a:ext>
            </a:extLst>
          </p:cNvPr>
          <p:cNvSpPr txBox="1"/>
          <p:nvPr/>
        </p:nvSpPr>
        <p:spPr>
          <a:xfrm>
            <a:off x="4114800" y="6918773"/>
            <a:ext cx="1056241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5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3. Resume Parsing Errors: </a:t>
            </a:r>
            <a:r>
              <a:rPr lang="en-US" sz="2500" dirty="0">
                <a:solidFill>
                  <a:schemeClr val="bg1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Issues with extracting information accurately from resumes with non-standard formats.</a:t>
            </a:r>
            <a:endParaRPr lang="en-US" sz="25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A4C3F-9240-3710-6FD4-7ED6802A6F6F}"/>
              </a:ext>
            </a:extLst>
          </p:cNvPr>
          <p:cNvSpPr txBox="1"/>
          <p:nvPr/>
        </p:nvSpPr>
        <p:spPr>
          <a:xfrm>
            <a:off x="4572000" y="2178594"/>
            <a:ext cx="9144000" cy="1146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796"/>
              </a:lnSpc>
              <a:spcBef>
                <a:spcPct val="0"/>
              </a:spcBef>
            </a:pPr>
            <a:r>
              <a:rPr lang="en-US" sz="65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16106831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2286000" y="2043295"/>
            <a:ext cx="14020800" cy="6392622"/>
            <a:chOff x="0" y="0"/>
            <a:chExt cx="3568832" cy="1622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68832" cy="1622928"/>
            </a:xfrm>
            <a:custGeom>
              <a:avLst/>
              <a:gdLst/>
              <a:ahLst/>
              <a:cxnLst/>
              <a:rect l="l" t="t" r="r" b="b"/>
              <a:pathLst>
                <a:path w="3568832" h="1622928">
                  <a:moveTo>
                    <a:pt x="0" y="0"/>
                  </a:moveTo>
                  <a:lnTo>
                    <a:pt x="3568832" y="0"/>
                  </a:lnTo>
                  <a:lnTo>
                    <a:pt x="3568832" y="1622928"/>
                  </a:lnTo>
                  <a:lnTo>
                    <a:pt x="0" y="1622928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568832" cy="1661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45006" y="1893221"/>
            <a:ext cx="10214624" cy="150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6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3394" y="3067944"/>
            <a:ext cx="12782254" cy="473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sz="2800" b="1" dirty="0">
                <a:solidFill>
                  <a:srgbClr val="FFFFFF"/>
                </a:solidFill>
                <a:latin typeface="Poppins" panose="00000500000000000000" pitchFamily="2" charset="0"/>
                <a:ea typeface="Times New Roman Bold"/>
                <a:cs typeface="Poppins" panose="00000500000000000000" pitchFamily="2" charset="0"/>
                <a:sym typeface="Times New Roman Bold"/>
              </a:rPr>
              <a:t>Smart Hiring System</a:t>
            </a:r>
            <a:r>
              <a:rPr lang="en-US" sz="2800" dirty="0">
                <a:solidFill>
                  <a:srgbClr val="FFFFFF"/>
                </a:solidFill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 streamlines and automates the recruitment process, making it faster, more efficient, and fairer for all stakeholders. By leveraging automation, NLP-based resume parsing, and dynamic skill-matching algorithms, the system reduces manual effort and improves accuracy in candidate evaluation. Its user-friendly design ensures seamless interaction for job applicants, hiring managers, and administrators, while robust security measures safeguard sensitive data. </a:t>
            </a:r>
            <a:r>
              <a:rPr lang="en-US" sz="2800" spc="-25" dirty="0">
                <a:solidFill>
                  <a:srgbClr val="FFFFFF"/>
                </a:solidFill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With its scalability, inclusivity, and focus on fairness, the system addresses key challenges in traditional hiring methods, providing a reliable and modern solution for the evolving recruitment landscape.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9258300"/>
            <a:ext cx="18288000" cy="1028700"/>
            <a:chOff x="0" y="0"/>
            <a:chExt cx="4866164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5193010"/>
          </a:xfrm>
          <a:custGeom>
            <a:avLst/>
            <a:gdLst/>
            <a:ahLst/>
            <a:cxnLst/>
            <a:rect l="l" t="t" r="r" b="b"/>
            <a:pathLst>
              <a:path w="18288000" h="5193010">
                <a:moveTo>
                  <a:pt x="0" y="0"/>
                </a:moveTo>
                <a:lnTo>
                  <a:pt x="18288000" y="0"/>
                </a:lnTo>
                <a:lnTo>
                  <a:pt x="18288000" y="5193010"/>
                </a:lnTo>
                <a:lnTo>
                  <a:pt x="0" y="519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284" t="-52647" b="-9030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3667408" y="3402327"/>
            <a:ext cx="11552885" cy="4462176"/>
            <a:chOff x="0" y="0"/>
            <a:chExt cx="3042735" cy="11752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175223"/>
            </a:xfrm>
            <a:custGeom>
              <a:avLst/>
              <a:gdLst/>
              <a:ahLst/>
              <a:cxnLst/>
              <a:rect l="l" t="t" r="r" b="b"/>
              <a:pathLst>
                <a:path w="3042735" h="1175223">
                  <a:moveTo>
                    <a:pt x="0" y="0"/>
                  </a:moveTo>
                  <a:lnTo>
                    <a:pt x="3042735" y="0"/>
                  </a:lnTo>
                  <a:lnTo>
                    <a:pt x="3042735" y="1175223"/>
                  </a:lnTo>
                  <a:lnTo>
                    <a:pt x="0" y="1175223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213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461666" y="4426607"/>
            <a:ext cx="11552885" cy="216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38"/>
              </a:lnSpc>
              <a:spcBef>
                <a:spcPct val="0"/>
              </a:spcBef>
            </a:pPr>
            <a:r>
              <a:rPr lang="en-US" sz="12598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819928-2F1C-1A6F-E513-3DF5E6FC6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831804-7171-7E10-F1F5-0B5155A35060}"/>
              </a:ext>
            </a:extLst>
          </p:cNvPr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2406" b="-6448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3D16820-7A19-A0EA-0515-4E9A945043DF}"/>
              </a:ext>
            </a:extLst>
          </p:cNvPr>
          <p:cNvGrpSpPr/>
          <p:nvPr/>
        </p:nvGrpSpPr>
        <p:grpSpPr>
          <a:xfrm>
            <a:off x="2167392" y="1790700"/>
            <a:ext cx="13953207" cy="6400800"/>
            <a:chOff x="0" y="-38100"/>
            <a:chExt cx="3674919" cy="18193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9910346-3C5B-9081-138C-7EEA40002651}"/>
                </a:ext>
              </a:extLst>
            </p:cNvPr>
            <p:cNvSpPr/>
            <p:nvPr/>
          </p:nvSpPr>
          <p:spPr>
            <a:xfrm>
              <a:off x="0" y="0"/>
              <a:ext cx="3674919" cy="1735503"/>
            </a:xfrm>
            <a:custGeom>
              <a:avLst/>
              <a:gdLst/>
              <a:ahLst/>
              <a:cxnLst/>
              <a:rect l="l" t="t" r="r" b="b"/>
              <a:pathLst>
                <a:path w="3674919" h="1781267">
                  <a:moveTo>
                    <a:pt x="0" y="0"/>
                  </a:moveTo>
                  <a:lnTo>
                    <a:pt x="3674919" y="0"/>
                  </a:lnTo>
                  <a:lnTo>
                    <a:pt x="3674919" y="1781267"/>
                  </a:lnTo>
                  <a:lnTo>
                    <a:pt x="0" y="1781267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2DB7A9D-D6C6-6C2F-6CD3-7470686EE629}"/>
                </a:ext>
              </a:extLst>
            </p:cNvPr>
            <p:cNvSpPr txBox="1"/>
            <p:nvPr/>
          </p:nvSpPr>
          <p:spPr>
            <a:xfrm>
              <a:off x="0" y="-38100"/>
              <a:ext cx="3674919" cy="181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91A39DF-F584-C079-4C09-1F45173869C3}"/>
              </a:ext>
            </a:extLst>
          </p:cNvPr>
          <p:cNvSpPr txBox="1"/>
          <p:nvPr/>
        </p:nvSpPr>
        <p:spPr>
          <a:xfrm>
            <a:off x="6018547" y="2297128"/>
            <a:ext cx="6250894" cy="103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en-US" sz="6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381A21E-04D0-D1A9-1817-27AB28106E91}"/>
              </a:ext>
            </a:extLst>
          </p:cNvPr>
          <p:cNvSpPr txBox="1"/>
          <p:nvPr/>
        </p:nvSpPr>
        <p:spPr>
          <a:xfrm>
            <a:off x="2819394" y="3499929"/>
            <a:ext cx="12649201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Smart Hiring System is an advanced recruitment platform built using Python, NLP, and </a:t>
            </a:r>
            <a:r>
              <a:rPr lang="en-US" sz="3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connects the job seekers with the recruiters seamlessly. Candidates can apply for jobs and track their application in real-time. As for companies, it automates job advertisements, resume parsing, shortlisting, and interview scheduling. Administrators ensure smooth and secure data handling with respect to the operations of the platform.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DE678-3A8D-309D-EBF1-9DCC29E2A3A5}"/>
              </a:ext>
            </a:extLst>
          </p:cNvPr>
          <p:cNvSpPr/>
          <p:nvPr/>
        </p:nvSpPr>
        <p:spPr>
          <a:xfrm>
            <a:off x="-1" y="8953500"/>
            <a:ext cx="18287999" cy="1333500"/>
          </a:xfrm>
          <a:prstGeom prst="rect">
            <a:avLst/>
          </a:prstGeom>
          <a:solidFill>
            <a:srgbClr val="5B9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5B98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195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39603" y="1028700"/>
            <a:ext cx="7019697" cy="9258300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14313" y="1459818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7553" y="2342955"/>
            <a:ext cx="9576513" cy="92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  <a:spcBef>
                <a:spcPct val="0"/>
              </a:spcBef>
            </a:pPr>
            <a:r>
              <a:rPr lang="en-US" sz="5485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 &amp; MOTIVATION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309" y="3467100"/>
            <a:ext cx="8647891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35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simplify recruitment by automating resume parsing, shortlisting, and interview scheduling which reduces manual work and improving accuracy. It provides a secure, user-friendly platform that connects job seekers and recruiters, making the hiring process faster, more efficient, and transparent for both.</a:t>
            </a:r>
            <a:endParaRPr lang="en-US" sz="35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FDA755B-4652-371E-A7C6-D46FAC46EDC4}"/>
              </a:ext>
            </a:extLst>
          </p:cNvPr>
          <p:cNvSpPr/>
          <p:nvPr/>
        </p:nvSpPr>
        <p:spPr>
          <a:xfrm>
            <a:off x="4844869" y="8617730"/>
            <a:ext cx="5394734" cy="1669270"/>
          </a:xfrm>
          <a:custGeom>
            <a:avLst/>
            <a:gdLst>
              <a:gd name="connsiteX0" fmla="*/ 3079931 w 6159863"/>
              <a:gd name="connsiteY0" fmla="*/ 0 h 1893699"/>
              <a:gd name="connsiteX1" fmla="*/ 6073577 w 6159863"/>
              <a:gd name="connsiteY1" fmla="*/ 1692607 h 1893699"/>
              <a:gd name="connsiteX2" fmla="*/ 6159863 w 6159863"/>
              <a:gd name="connsiteY2" fmla="*/ 1893699 h 1893699"/>
              <a:gd name="connsiteX3" fmla="*/ 5143375 w 6159863"/>
              <a:gd name="connsiteY3" fmla="*/ 1893699 h 1893699"/>
              <a:gd name="connsiteX4" fmla="*/ 5137332 w 6159863"/>
              <a:gd name="connsiteY4" fmla="*/ 1883714 h 1893699"/>
              <a:gd name="connsiteX5" fmla="*/ 3079931 w 6159863"/>
              <a:gd name="connsiteY5" fmla="*/ 909164 h 1893699"/>
              <a:gd name="connsiteX6" fmla="*/ 1022531 w 6159863"/>
              <a:gd name="connsiteY6" fmla="*/ 1883714 h 1893699"/>
              <a:gd name="connsiteX7" fmla="*/ 1016487 w 6159863"/>
              <a:gd name="connsiteY7" fmla="*/ 1893699 h 1893699"/>
              <a:gd name="connsiteX8" fmla="*/ 0 w 6159863"/>
              <a:gd name="connsiteY8" fmla="*/ 1893699 h 1893699"/>
              <a:gd name="connsiteX9" fmla="*/ 86285 w 6159863"/>
              <a:gd name="connsiteY9" fmla="*/ 1692607 h 1893699"/>
              <a:gd name="connsiteX10" fmla="*/ 3079931 w 6159863"/>
              <a:gd name="connsiteY10" fmla="*/ 0 h 18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59863" h="1893699">
                <a:moveTo>
                  <a:pt x="3079931" y="0"/>
                </a:moveTo>
                <a:cubicBezTo>
                  <a:pt x="4425697" y="0"/>
                  <a:pt x="5580357" y="697933"/>
                  <a:pt x="6073577" y="1692607"/>
                </a:cubicBezTo>
                <a:lnTo>
                  <a:pt x="6159863" y="1893699"/>
                </a:lnTo>
                <a:lnTo>
                  <a:pt x="5143375" y="1893699"/>
                </a:lnTo>
                <a:lnTo>
                  <a:pt x="5137332" y="1883714"/>
                </a:lnTo>
                <a:cubicBezTo>
                  <a:pt x="4741111" y="1303228"/>
                  <a:pt x="3968344" y="909164"/>
                  <a:pt x="3079931" y="909164"/>
                </a:cubicBezTo>
                <a:cubicBezTo>
                  <a:pt x="2191518" y="909164"/>
                  <a:pt x="1418751" y="1303228"/>
                  <a:pt x="1022531" y="1883714"/>
                </a:cubicBezTo>
                <a:lnTo>
                  <a:pt x="1016487" y="1893699"/>
                </a:lnTo>
                <a:lnTo>
                  <a:pt x="0" y="1893699"/>
                </a:lnTo>
                <a:lnTo>
                  <a:pt x="86285" y="1692607"/>
                </a:lnTo>
                <a:cubicBezTo>
                  <a:pt x="579505" y="697933"/>
                  <a:pt x="1734166" y="0"/>
                  <a:pt x="3079931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31DE43-EA70-76FC-5418-7623259E6A4D}"/>
              </a:ext>
            </a:extLst>
          </p:cNvPr>
          <p:cNvSpPr/>
          <p:nvPr/>
        </p:nvSpPr>
        <p:spPr>
          <a:xfrm>
            <a:off x="-26233" y="0"/>
            <a:ext cx="2516434" cy="2253837"/>
          </a:xfrm>
          <a:custGeom>
            <a:avLst/>
            <a:gdLst>
              <a:gd name="connsiteX0" fmla="*/ 1485100 w 2516434"/>
              <a:gd name="connsiteY0" fmla="*/ 0 h 2253837"/>
              <a:gd name="connsiteX1" fmla="*/ 2516434 w 2516434"/>
              <a:gd name="connsiteY1" fmla="*/ 0 h 2253837"/>
              <a:gd name="connsiteX2" fmla="*/ 2511908 w 2516434"/>
              <a:gd name="connsiteY2" fmla="*/ 30528 h 2253837"/>
              <a:gd name="connsiteX3" fmla="*/ 96636 w 2516434"/>
              <a:gd name="connsiteY3" fmla="*/ 2249441 h 2253837"/>
              <a:gd name="connsiteX4" fmla="*/ 0 w 2516434"/>
              <a:gd name="connsiteY4" fmla="*/ 2253837 h 2253837"/>
              <a:gd name="connsiteX5" fmla="*/ 0 w 2516434"/>
              <a:gd name="connsiteY5" fmla="*/ 1248595 h 2253837"/>
              <a:gd name="connsiteX6" fmla="*/ 113675 w 2516434"/>
              <a:gd name="connsiteY6" fmla="*/ 1235009 h 2253837"/>
              <a:gd name="connsiteX7" fmla="*/ 1427868 w 2516434"/>
              <a:gd name="connsiteY7" fmla="*/ 163621 h 225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6434" h="2253837">
                <a:moveTo>
                  <a:pt x="1485100" y="0"/>
                </a:moveTo>
                <a:lnTo>
                  <a:pt x="2516434" y="0"/>
                </a:lnTo>
                <a:lnTo>
                  <a:pt x="2511908" y="30528"/>
                </a:lnTo>
                <a:cubicBezTo>
                  <a:pt x="2274691" y="1223632"/>
                  <a:pt x="1298269" y="2139605"/>
                  <a:pt x="96636" y="2249441"/>
                </a:cubicBezTo>
                <a:lnTo>
                  <a:pt x="0" y="2253837"/>
                </a:lnTo>
                <a:lnTo>
                  <a:pt x="0" y="1248595"/>
                </a:lnTo>
                <a:lnTo>
                  <a:pt x="113675" y="1235009"/>
                </a:lnTo>
                <a:cubicBezTo>
                  <a:pt x="707599" y="1140051"/>
                  <a:pt x="1200900" y="725123"/>
                  <a:pt x="1427868" y="163621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7FF29E9-85FC-4214-B43D-1F1AA52DA939}"/>
              </a:ext>
            </a:extLst>
          </p:cNvPr>
          <p:cNvSpPr/>
          <p:nvPr/>
        </p:nvSpPr>
        <p:spPr>
          <a:xfrm rot="12355740">
            <a:off x="14795064" y="415653"/>
            <a:ext cx="3964200" cy="1665976"/>
          </a:xfrm>
          <a:custGeom>
            <a:avLst/>
            <a:gdLst>
              <a:gd name="connsiteX0" fmla="*/ 3964200 w 3964200"/>
              <a:gd name="connsiteY0" fmla="*/ 1257694 h 1665976"/>
              <a:gd name="connsiteX1" fmla="*/ 3124458 w 3964200"/>
              <a:gd name="connsiteY1" fmla="*/ 1665976 h 1665976"/>
              <a:gd name="connsiteX2" fmla="*/ 3050086 w 3964200"/>
              <a:gd name="connsiteY2" fmla="*/ 1586822 h 1665976"/>
              <a:gd name="connsiteX3" fmla="*/ 1244581 w 3964200"/>
              <a:gd name="connsiteY3" fmla="*/ 909164 h 1665976"/>
              <a:gd name="connsiteX4" fmla="*/ 548796 w 3964200"/>
              <a:gd name="connsiteY4" fmla="*/ 992884 h 1665976"/>
              <a:gd name="connsiteX5" fmla="*/ 400851 w 3964200"/>
              <a:gd name="connsiteY5" fmla="*/ 1035979 h 1665976"/>
              <a:gd name="connsiteX6" fmla="*/ 0 w 3964200"/>
              <a:gd name="connsiteY6" fmla="*/ 211522 h 1665976"/>
              <a:gd name="connsiteX7" fmla="*/ 278437 w 3964200"/>
              <a:gd name="connsiteY7" fmla="*/ 124594 h 1665976"/>
              <a:gd name="connsiteX8" fmla="*/ 1244580 w 3964200"/>
              <a:gd name="connsiteY8" fmla="*/ 0 h 1665976"/>
              <a:gd name="connsiteX9" fmla="*/ 3938674 w 3964200"/>
              <a:gd name="connsiteY9" fmla="*/ 1221856 h 1665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4200" h="1665976">
                <a:moveTo>
                  <a:pt x="3964200" y="1257694"/>
                </a:moveTo>
                <a:lnTo>
                  <a:pt x="3124458" y="1665976"/>
                </a:lnTo>
                <a:lnTo>
                  <a:pt x="3050086" y="1586822"/>
                </a:lnTo>
                <a:cubicBezTo>
                  <a:pt x="2620932" y="1172959"/>
                  <a:pt x="1971463" y="909164"/>
                  <a:pt x="1244581" y="909164"/>
                </a:cubicBezTo>
                <a:cubicBezTo>
                  <a:pt x="1002287" y="909164"/>
                  <a:pt x="768594" y="938474"/>
                  <a:pt x="548796" y="992884"/>
                </a:cubicBezTo>
                <a:lnTo>
                  <a:pt x="400851" y="1035979"/>
                </a:lnTo>
                <a:lnTo>
                  <a:pt x="0" y="211522"/>
                </a:lnTo>
                <a:lnTo>
                  <a:pt x="278437" y="124594"/>
                </a:lnTo>
                <a:cubicBezTo>
                  <a:pt x="583642" y="43621"/>
                  <a:pt x="908139" y="0"/>
                  <a:pt x="1244580" y="0"/>
                </a:cubicBezTo>
                <a:cubicBezTo>
                  <a:pt x="2366052" y="0"/>
                  <a:pt x="3354812" y="484675"/>
                  <a:pt x="3938674" y="1221856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93010"/>
          </a:xfrm>
          <a:custGeom>
            <a:avLst/>
            <a:gdLst/>
            <a:ahLst/>
            <a:cxnLst/>
            <a:rect l="l" t="t" r="r" b="b"/>
            <a:pathLst>
              <a:path w="18288000" h="5193010">
                <a:moveTo>
                  <a:pt x="0" y="0"/>
                </a:moveTo>
                <a:lnTo>
                  <a:pt x="18288000" y="0"/>
                </a:lnTo>
                <a:lnTo>
                  <a:pt x="18288000" y="5193010"/>
                </a:lnTo>
                <a:lnTo>
                  <a:pt x="0" y="519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284" t="-52647" b="-9030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461666" y="2019300"/>
            <a:ext cx="11854534" cy="6720820"/>
            <a:chOff x="0" y="0"/>
            <a:chExt cx="3042735" cy="14461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2735" cy="1446159"/>
            </a:xfrm>
            <a:custGeom>
              <a:avLst/>
              <a:gdLst/>
              <a:ahLst/>
              <a:cxnLst/>
              <a:rect l="l" t="t" r="r" b="b"/>
              <a:pathLst>
                <a:path w="3042735" h="1446159">
                  <a:moveTo>
                    <a:pt x="0" y="0"/>
                  </a:moveTo>
                  <a:lnTo>
                    <a:pt x="3042735" y="0"/>
                  </a:lnTo>
                  <a:lnTo>
                    <a:pt x="3042735" y="1446159"/>
                  </a:lnTo>
                  <a:lnTo>
                    <a:pt x="0" y="1446159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42735" cy="1484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" y="9258300"/>
            <a:ext cx="18288000" cy="1028700"/>
            <a:chOff x="0" y="0"/>
            <a:chExt cx="4866164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47800" y="2109801"/>
            <a:ext cx="14956474" cy="106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6"/>
              </a:lnSpc>
              <a:spcBef>
                <a:spcPct val="0"/>
              </a:spcBef>
            </a:pPr>
            <a:r>
              <a:rPr lang="en-US" sz="6283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</a:t>
            </a:r>
            <a:r>
              <a:rPr lang="en-US" sz="60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FEATURES</a:t>
            </a:r>
            <a:r>
              <a:rPr lang="en-US" sz="6283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07353" y="3058674"/>
            <a:ext cx="11552884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5645" lvl="1" indent="-372823"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 creation and management</a:t>
            </a:r>
          </a:p>
          <a:p>
            <a:pPr marL="745645" lvl="1" indent="-372823"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Job Requirement details and Post Job Openings</a:t>
            </a:r>
          </a:p>
          <a:p>
            <a:pPr marL="745645" lvl="1" indent="-372823"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Resume Upload and Analysis</a:t>
            </a:r>
          </a:p>
          <a:p>
            <a:pPr marL="745645" lvl="1" indent="-372823"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application tracking and notifications</a:t>
            </a:r>
          </a:p>
          <a:p>
            <a:pPr marL="745645" lvl="1" indent="-372823"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Shortlisting</a:t>
            </a:r>
          </a:p>
          <a:p>
            <a:pPr marL="745645" lvl="1" indent="-372823"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 Resumes and Basic details</a:t>
            </a:r>
          </a:p>
          <a:p>
            <a:pPr marL="745645" lvl="1" indent="-372823"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Selection Mail</a:t>
            </a:r>
          </a:p>
          <a:p>
            <a:pPr marL="745645" lvl="1" indent="-372823"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 Interview by Company HR</a:t>
            </a:r>
          </a:p>
          <a:p>
            <a:pPr marL="745645" lvl="1" indent="-372823"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Generate Interview Link</a:t>
            </a:r>
          </a:p>
          <a:p>
            <a:pPr marL="745645" lvl="1" indent="-372823"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Data Management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BCD1FF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974149" y="902878"/>
            <a:ext cx="9814659" cy="102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2"/>
              </a:lnSpc>
            </a:pPr>
            <a:r>
              <a:rPr lang="en-US" sz="6087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UML DIAGRAM</a:t>
            </a:r>
          </a:p>
          <a:p>
            <a:pPr algn="l">
              <a:lnSpc>
                <a:spcPts val="3652"/>
              </a:lnSpc>
            </a:pPr>
            <a:endParaRPr lang="en-US" sz="6087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0" y="2751684"/>
            <a:ext cx="3795858" cy="1323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Activity</a:t>
            </a:r>
          </a:p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02293" y="296823"/>
            <a:ext cx="3563127" cy="3934717"/>
            <a:chOff x="0" y="-38100"/>
            <a:chExt cx="857144" cy="1139855"/>
          </a:xfrm>
        </p:grpSpPr>
        <p:sp>
          <p:nvSpPr>
            <p:cNvPr id="15" name="Freeform 15"/>
            <p:cNvSpPr/>
            <p:nvPr/>
          </p:nvSpPr>
          <p:spPr>
            <a:xfrm>
              <a:off x="44344" y="695355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569E">
                <a:alpha val="15686"/>
              </a:srgbClr>
            </a:solidFill>
            <a:ln w="952500" cap="sq">
              <a:solidFill>
                <a:srgbClr val="00569E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238234F-2C69-66E2-4A90-349E89043945}"/>
              </a:ext>
            </a:extLst>
          </p:cNvPr>
          <p:cNvSpPr/>
          <p:nvPr/>
        </p:nvSpPr>
        <p:spPr>
          <a:xfrm>
            <a:off x="14169199" y="0"/>
            <a:ext cx="4118801" cy="3593416"/>
          </a:xfrm>
          <a:custGeom>
            <a:avLst/>
            <a:gdLst>
              <a:gd name="connsiteX0" fmla="*/ 20815 w 4118801"/>
              <a:gd name="connsiteY0" fmla="*/ 0 h 3593416"/>
              <a:gd name="connsiteX1" fmla="*/ 1112682 w 4118801"/>
              <a:gd name="connsiteY1" fmla="*/ 0 h 3593416"/>
              <a:gd name="connsiteX2" fmla="*/ 1091499 w 4118801"/>
              <a:gd name="connsiteY2" fmla="*/ 134220 h 3593416"/>
              <a:gd name="connsiteX3" fmla="*/ 1079975 w 4118801"/>
              <a:gd name="connsiteY3" fmla="*/ 354916 h 3593416"/>
              <a:gd name="connsiteX4" fmla="*/ 3312097 w 4118801"/>
              <a:gd name="connsiteY4" fmla="*/ 2513441 h 3593416"/>
              <a:gd name="connsiteX5" fmla="*/ 3975863 w 4118801"/>
              <a:gd name="connsiteY5" fmla="*/ 2416398 h 3593416"/>
              <a:gd name="connsiteX6" fmla="*/ 4118801 w 4118801"/>
              <a:gd name="connsiteY6" fmla="*/ 2365807 h 3593416"/>
              <a:gd name="connsiteX7" fmla="*/ 4118801 w 4118801"/>
              <a:gd name="connsiteY7" fmla="*/ 3496208 h 3593416"/>
              <a:gd name="connsiteX8" fmla="*/ 3979601 w 4118801"/>
              <a:gd name="connsiteY8" fmla="*/ 3527621 h 3593416"/>
              <a:gd name="connsiteX9" fmla="*/ 3312097 w 4118801"/>
              <a:gd name="connsiteY9" fmla="*/ 3593416 h 3593416"/>
              <a:gd name="connsiteX10" fmla="*/ 0 w 4118801"/>
              <a:gd name="connsiteY10" fmla="*/ 354916 h 3593416"/>
              <a:gd name="connsiteX11" fmla="*/ 17100 w 4118801"/>
              <a:gd name="connsiteY11" fmla="*/ 23798 h 359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18801" h="3593416">
                <a:moveTo>
                  <a:pt x="20815" y="0"/>
                </a:moveTo>
                <a:lnTo>
                  <a:pt x="1112682" y="0"/>
                </a:lnTo>
                <a:lnTo>
                  <a:pt x="1091499" y="134220"/>
                </a:lnTo>
                <a:cubicBezTo>
                  <a:pt x="1083879" y="206783"/>
                  <a:pt x="1079975" y="280409"/>
                  <a:pt x="1079975" y="354916"/>
                </a:cubicBezTo>
                <a:cubicBezTo>
                  <a:pt x="1079975" y="1547036"/>
                  <a:pt x="2079331" y="2513441"/>
                  <a:pt x="3312097" y="2513441"/>
                </a:cubicBezTo>
                <a:cubicBezTo>
                  <a:pt x="3543241" y="2513441"/>
                  <a:pt x="3766179" y="2479466"/>
                  <a:pt x="3975863" y="2416398"/>
                </a:cubicBezTo>
                <a:lnTo>
                  <a:pt x="4118801" y="2365807"/>
                </a:lnTo>
                <a:lnTo>
                  <a:pt x="4118801" y="3496208"/>
                </a:lnTo>
                <a:lnTo>
                  <a:pt x="3979601" y="3527621"/>
                </a:lnTo>
                <a:cubicBezTo>
                  <a:pt x="3763991" y="3570761"/>
                  <a:pt x="3540751" y="3593416"/>
                  <a:pt x="3312097" y="3593416"/>
                </a:cubicBezTo>
                <a:cubicBezTo>
                  <a:pt x="1482877" y="3593416"/>
                  <a:pt x="0" y="2143490"/>
                  <a:pt x="0" y="354916"/>
                </a:cubicBezTo>
                <a:cubicBezTo>
                  <a:pt x="0" y="243130"/>
                  <a:pt x="5793" y="132667"/>
                  <a:pt x="17100" y="23798"/>
                </a:cubicBezTo>
                <a:close/>
              </a:path>
            </a:pathLst>
          </a:custGeom>
          <a:solidFill>
            <a:srgbClr val="EEF7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7473AA4-F2C8-5DA6-40E3-76772E778D14}"/>
              </a:ext>
            </a:extLst>
          </p:cNvPr>
          <p:cNvSpPr/>
          <p:nvPr/>
        </p:nvSpPr>
        <p:spPr>
          <a:xfrm>
            <a:off x="16063285" y="7976249"/>
            <a:ext cx="2224715" cy="2310751"/>
          </a:xfrm>
          <a:custGeom>
            <a:avLst/>
            <a:gdLst>
              <a:gd name="connsiteX0" fmla="*/ 2224715 w 2224715"/>
              <a:gd name="connsiteY0" fmla="*/ 0 h 2310751"/>
              <a:gd name="connsiteX1" fmla="*/ 2224715 w 2224715"/>
              <a:gd name="connsiteY1" fmla="*/ 1158510 h 2310751"/>
              <a:gd name="connsiteX2" fmla="*/ 2149669 w 2224715"/>
              <a:gd name="connsiteY2" fmla="*/ 1193470 h 2310751"/>
              <a:gd name="connsiteX3" fmla="*/ 1167657 w 2224715"/>
              <a:gd name="connsiteY3" fmla="*/ 2227143 h 2310751"/>
              <a:gd name="connsiteX4" fmla="*/ 1133263 w 2224715"/>
              <a:gd name="connsiteY4" fmla="*/ 2310751 h 2310751"/>
              <a:gd name="connsiteX5" fmla="*/ 0 w 2224715"/>
              <a:gd name="connsiteY5" fmla="*/ 2310751 h 2310751"/>
              <a:gd name="connsiteX6" fmla="*/ 50440 w 2224715"/>
              <a:gd name="connsiteY6" fmla="*/ 2128442 h 2310751"/>
              <a:gd name="connsiteX7" fmla="*/ 1924413 w 2224715"/>
              <a:gd name="connsiteY7" fmla="*/ 107470 h 231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4715" h="2310751">
                <a:moveTo>
                  <a:pt x="2224715" y="0"/>
                </a:moveTo>
                <a:lnTo>
                  <a:pt x="2224715" y="1158510"/>
                </a:lnTo>
                <a:lnTo>
                  <a:pt x="2149669" y="1193470"/>
                </a:lnTo>
                <a:cubicBezTo>
                  <a:pt x="1714789" y="1421922"/>
                  <a:pt x="1367197" y="1786067"/>
                  <a:pt x="1167657" y="2227143"/>
                </a:cubicBezTo>
                <a:lnTo>
                  <a:pt x="1133263" y="2310751"/>
                </a:lnTo>
                <a:lnTo>
                  <a:pt x="0" y="2310751"/>
                </a:lnTo>
                <a:lnTo>
                  <a:pt x="50440" y="2128442"/>
                </a:lnTo>
                <a:cubicBezTo>
                  <a:pt x="340759" y="1215778"/>
                  <a:pt x="1032843" y="476193"/>
                  <a:pt x="1924413" y="107470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DD5187F-43C6-7A0B-ABF9-F0151A54D764}"/>
              </a:ext>
            </a:extLst>
          </p:cNvPr>
          <p:cNvSpPr/>
          <p:nvPr/>
        </p:nvSpPr>
        <p:spPr>
          <a:xfrm>
            <a:off x="1" y="6128763"/>
            <a:ext cx="4623017" cy="4158237"/>
          </a:xfrm>
          <a:custGeom>
            <a:avLst/>
            <a:gdLst>
              <a:gd name="connsiteX0" fmla="*/ 0 w 4623017"/>
              <a:gd name="connsiteY0" fmla="*/ 0 h 4158237"/>
              <a:gd name="connsiteX1" fmla="*/ 111138 w 4623017"/>
              <a:gd name="connsiteY1" fmla="*/ 7826 h 4158237"/>
              <a:gd name="connsiteX2" fmla="*/ 4602665 w 4623017"/>
              <a:gd name="connsiteY2" fmla="*/ 3999951 h 4158237"/>
              <a:gd name="connsiteX3" fmla="*/ 4623017 w 4623017"/>
              <a:gd name="connsiteY3" fmla="*/ 4158237 h 4158237"/>
              <a:gd name="connsiteX4" fmla="*/ 0 w 4623017"/>
              <a:gd name="connsiteY4" fmla="*/ 4158237 h 415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017" h="4158237">
                <a:moveTo>
                  <a:pt x="0" y="0"/>
                </a:moveTo>
                <a:lnTo>
                  <a:pt x="111138" y="7826"/>
                </a:lnTo>
                <a:cubicBezTo>
                  <a:pt x="2423572" y="225314"/>
                  <a:pt x="4275713" y="1884756"/>
                  <a:pt x="4602665" y="3999951"/>
                </a:cubicBezTo>
                <a:lnTo>
                  <a:pt x="4623017" y="4158237"/>
                </a:lnTo>
                <a:lnTo>
                  <a:pt x="0" y="41582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8A74912-7A57-17D4-5077-CD66090679C3}"/>
              </a:ext>
            </a:extLst>
          </p:cNvPr>
          <p:cNvSpPr/>
          <p:nvPr/>
        </p:nvSpPr>
        <p:spPr>
          <a:xfrm>
            <a:off x="11809" y="6937797"/>
            <a:ext cx="3769298" cy="3349203"/>
          </a:xfrm>
          <a:custGeom>
            <a:avLst/>
            <a:gdLst>
              <a:gd name="connsiteX0" fmla="*/ 457200 w 3769298"/>
              <a:gd name="connsiteY0" fmla="*/ 0 h 3349203"/>
              <a:gd name="connsiteX1" fmla="*/ 3769298 w 3769298"/>
              <a:gd name="connsiteY1" fmla="*/ 3238500 h 3349203"/>
              <a:gd name="connsiteX2" fmla="*/ 3766435 w 3769298"/>
              <a:gd name="connsiteY2" fmla="*/ 3349203 h 3349203"/>
              <a:gd name="connsiteX3" fmla="*/ 2683542 w 3769298"/>
              <a:gd name="connsiteY3" fmla="*/ 3349203 h 3349203"/>
              <a:gd name="connsiteX4" fmla="*/ 2689323 w 3769298"/>
              <a:gd name="connsiteY4" fmla="*/ 3238500 h 3349203"/>
              <a:gd name="connsiteX5" fmla="*/ 457200 w 3769298"/>
              <a:gd name="connsiteY5" fmla="*/ 1079975 h 3349203"/>
              <a:gd name="connsiteX6" fmla="*/ 7350 w 3769298"/>
              <a:gd name="connsiteY6" fmla="*/ 1123829 h 3349203"/>
              <a:gd name="connsiteX7" fmla="*/ 0 w 3769298"/>
              <a:gd name="connsiteY7" fmla="*/ 1125656 h 3349203"/>
              <a:gd name="connsiteX8" fmla="*/ 0 w 3769298"/>
              <a:gd name="connsiteY8" fmla="*/ 34412 h 3349203"/>
              <a:gd name="connsiteX9" fmla="*/ 118557 w 3769298"/>
              <a:gd name="connsiteY9" fmla="*/ 16721 h 3349203"/>
              <a:gd name="connsiteX10" fmla="*/ 457200 w 3769298"/>
              <a:gd name="connsiteY10" fmla="*/ 0 h 33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69298" h="3349203">
                <a:moveTo>
                  <a:pt x="457200" y="0"/>
                </a:moveTo>
                <a:cubicBezTo>
                  <a:pt x="2286421" y="0"/>
                  <a:pt x="3769298" y="1449926"/>
                  <a:pt x="3769298" y="3238500"/>
                </a:cubicBezTo>
                <a:lnTo>
                  <a:pt x="3766435" y="3349203"/>
                </a:lnTo>
                <a:lnTo>
                  <a:pt x="2683542" y="3349203"/>
                </a:lnTo>
                <a:lnTo>
                  <a:pt x="2689323" y="3238500"/>
                </a:lnTo>
                <a:cubicBezTo>
                  <a:pt x="2689323" y="2046380"/>
                  <a:pt x="1689967" y="1079975"/>
                  <a:pt x="457200" y="1079975"/>
                </a:cubicBezTo>
                <a:cubicBezTo>
                  <a:pt x="303104" y="1079975"/>
                  <a:pt x="152655" y="1095075"/>
                  <a:pt x="7350" y="1123829"/>
                </a:cubicBezTo>
                <a:lnTo>
                  <a:pt x="0" y="1125656"/>
                </a:lnTo>
                <a:lnTo>
                  <a:pt x="0" y="34412"/>
                </a:lnTo>
                <a:lnTo>
                  <a:pt x="118557" y="16721"/>
                </a:lnTo>
                <a:cubicBezTo>
                  <a:pt x="229900" y="5664"/>
                  <a:pt x="342874" y="0"/>
                  <a:pt x="457200" y="0"/>
                </a:cubicBezTo>
                <a:close/>
              </a:path>
            </a:pathLst>
          </a:custGeom>
          <a:solidFill>
            <a:srgbClr val="C3E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6B5518-1C61-3C7D-EABE-04EA68C03159}"/>
              </a:ext>
            </a:extLst>
          </p:cNvPr>
          <p:cNvSpPr/>
          <p:nvPr/>
        </p:nvSpPr>
        <p:spPr>
          <a:xfrm>
            <a:off x="0" y="0"/>
            <a:ext cx="1676400" cy="1449599"/>
          </a:xfrm>
          <a:custGeom>
            <a:avLst/>
            <a:gdLst>
              <a:gd name="connsiteX0" fmla="*/ 0 w 1676400"/>
              <a:gd name="connsiteY0" fmla="*/ 0 h 1449599"/>
              <a:gd name="connsiteX1" fmla="*/ 1653144 w 1676400"/>
              <a:gd name="connsiteY1" fmla="*/ 0 h 1449599"/>
              <a:gd name="connsiteX2" fmla="*/ 1670105 w 1676400"/>
              <a:gd name="connsiteY2" fmla="*/ 110726 h 1449599"/>
              <a:gd name="connsiteX3" fmla="*/ 1676400 w 1676400"/>
              <a:gd name="connsiteY3" fmla="*/ 234920 h 1449599"/>
              <a:gd name="connsiteX4" fmla="*/ 457200 w 1676400"/>
              <a:gd name="connsiteY4" fmla="*/ 1449599 h 1449599"/>
              <a:gd name="connsiteX5" fmla="*/ 94647 w 1676400"/>
              <a:gd name="connsiteY5" fmla="*/ 1394990 h 1449599"/>
              <a:gd name="connsiteX6" fmla="*/ 0 w 1676400"/>
              <a:gd name="connsiteY6" fmla="*/ 1360477 h 144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6400" h="1449599">
                <a:moveTo>
                  <a:pt x="0" y="0"/>
                </a:moveTo>
                <a:lnTo>
                  <a:pt x="1653144" y="0"/>
                </a:lnTo>
                <a:lnTo>
                  <a:pt x="1670105" y="110726"/>
                </a:lnTo>
                <a:cubicBezTo>
                  <a:pt x="1674268" y="151560"/>
                  <a:pt x="1676400" y="192992"/>
                  <a:pt x="1676400" y="234920"/>
                </a:cubicBezTo>
                <a:cubicBezTo>
                  <a:pt x="1676400" y="905769"/>
                  <a:pt x="1130546" y="1449599"/>
                  <a:pt x="457200" y="1449599"/>
                </a:cubicBezTo>
                <a:cubicBezTo>
                  <a:pt x="330948" y="1449599"/>
                  <a:pt x="209177" y="1430480"/>
                  <a:pt x="94647" y="1394990"/>
                </a:cubicBezTo>
                <a:lnTo>
                  <a:pt x="0" y="1360477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CA5C8-E63E-E7A4-5FC8-AA7C96802A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46" y="1928725"/>
            <a:ext cx="8589338" cy="8009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D3E1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78127" y="471503"/>
            <a:ext cx="13675023" cy="100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ERD(Entity-Relationship Diagram)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273021" y="2563296"/>
            <a:ext cx="6063373" cy="6151705"/>
          </a:xfrm>
          <a:custGeom>
            <a:avLst/>
            <a:gdLst/>
            <a:ahLst/>
            <a:cxnLst/>
            <a:rect l="l" t="t" r="r" b="b"/>
            <a:pathLst>
              <a:path w="6063373" h="6151705">
                <a:moveTo>
                  <a:pt x="0" y="0"/>
                </a:moveTo>
                <a:lnTo>
                  <a:pt x="6063373" y="0"/>
                </a:lnTo>
                <a:lnTo>
                  <a:pt x="6063373" y="6151705"/>
                </a:lnTo>
                <a:lnTo>
                  <a:pt x="0" y="615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431604" y="3409818"/>
            <a:ext cx="4693046" cy="469304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441C95-33C3-BA62-0516-9DC96FDA523A}"/>
              </a:ext>
            </a:extLst>
          </p:cNvPr>
          <p:cNvSpPr/>
          <p:nvPr/>
        </p:nvSpPr>
        <p:spPr>
          <a:xfrm>
            <a:off x="1" y="1"/>
            <a:ext cx="2391479" cy="2283478"/>
          </a:xfrm>
          <a:custGeom>
            <a:avLst/>
            <a:gdLst>
              <a:gd name="connsiteX0" fmla="*/ 0 w 2041513"/>
              <a:gd name="connsiteY0" fmla="*/ 0 h 2283477"/>
              <a:gd name="connsiteX1" fmla="*/ 2041513 w 2041513"/>
              <a:gd name="connsiteY1" fmla="*/ 0 h 2283477"/>
              <a:gd name="connsiteX2" fmla="*/ 1925311 w 2041513"/>
              <a:gd name="connsiteY2" fmla="*/ 317488 h 2283477"/>
              <a:gd name="connsiteX3" fmla="*/ 89983 w 2041513"/>
              <a:gd name="connsiteY3" fmla="*/ 2244118 h 2283477"/>
              <a:gd name="connsiteX4" fmla="*/ 0 w 2041513"/>
              <a:gd name="connsiteY4" fmla="*/ 2283477 h 228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513" h="2283477">
                <a:moveTo>
                  <a:pt x="0" y="0"/>
                </a:moveTo>
                <a:lnTo>
                  <a:pt x="2041513" y="0"/>
                </a:lnTo>
                <a:lnTo>
                  <a:pt x="1925311" y="317488"/>
                </a:lnTo>
                <a:cubicBezTo>
                  <a:pt x="1568382" y="1161362"/>
                  <a:pt x="912287" y="1847891"/>
                  <a:pt x="89983" y="2244118"/>
                </a:cubicBezTo>
                <a:lnTo>
                  <a:pt x="0" y="2283477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394B08B-9C35-32B7-1CEC-FCB387EDD9A5}"/>
              </a:ext>
            </a:extLst>
          </p:cNvPr>
          <p:cNvSpPr/>
          <p:nvPr/>
        </p:nvSpPr>
        <p:spPr>
          <a:xfrm rot="10800000">
            <a:off x="15896521" y="8003522"/>
            <a:ext cx="2391479" cy="2283478"/>
          </a:xfrm>
          <a:custGeom>
            <a:avLst/>
            <a:gdLst>
              <a:gd name="connsiteX0" fmla="*/ 0 w 2041513"/>
              <a:gd name="connsiteY0" fmla="*/ 0 h 2283477"/>
              <a:gd name="connsiteX1" fmla="*/ 2041513 w 2041513"/>
              <a:gd name="connsiteY1" fmla="*/ 0 h 2283477"/>
              <a:gd name="connsiteX2" fmla="*/ 1925311 w 2041513"/>
              <a:gd name="connsiteY2" fmla="*/ 317488 h 2283477"/>
              <a:gd name="connsiteX3" fmla="*/ 89983 w 2041513"/>
              <a:gd name="connsiteY3" fmla="*/ 2244118 h 2283477"/>
              <a:gd name="connsiteX4" fmla="*/ 0 w 2041513"/>
              <a:gd name="connsiteY4" fmla="*/ 2283477 h 228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513" h="2283477">
                <a:moveTo>
                  <a:pt x="0" y="0"/>
                </a:moveTo>
                <a:lnTo>
                  <a:pt x="2041513" y="0"/>
                </a:lnTo>
                <a:lnTo>
                  <a:pt x="1925311" y="317488"/>
                </a:lnTo>
                <a:cubicBezTo>
                  <a:pt x="1568382" y="1161362"/>
                  <a:pt x="912287" y="1847891"/>
                  <a:pt x="89983" y="2244118"/>
                </a:cubicBezTo>
                <a:lnTo>
                  <a:pt x="0" y="2283477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20F63-F148-6F68-5653-3B8BF417F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08" y="2607461"/>
            <a:ext cx="11602784" cy="6526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763177" y="354533"/>
            <a:ext cx="7163656" cy="100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OUTPUT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42092" y="2931670"/>
            <a:ext cx="4645457" cy="1543050"/>
            <a:chOff x="0" y="0"/>
            <a:chExt cx="6193943" cy="205740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193943" cy="2057400"/>
              <a:chOff x="0" y="0"/>
              <a:chExt cx="1223495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2349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23495" h="406400">
                    <a:moveTo>
                      <a:pt x="1223495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223495" y="406400"/>
                    </a:lnTo>
                    <a:lnTo>
                      <a:pt x="1121895" y="203200"/>
                    </a:lnTo>
                    <a:lnTo>
                      <a:pt x="122349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D4E2FF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88900" y="-38100"/>
                <a:ext cx="1045695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49919" y="660159"/>
              <a:ext cx="4894106" cy="65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: Register Company </a:t>
              </a: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B786174-B657-D476-F077-50F2264E2811}"/>
              </a:ext>
            </a:extLst>
          </p:cNvPr>
          <p:cNvSpPr/>
          <p:nvPr/>
        </p:nvSpPr>
        <p:spPr>
          <a:xfrm>
            <a:off x="0" y="1"/>
            <a:ext cx="1990971" cy="1757691"/>
          </a:xfrm>
          <a:custGeom>
            <a:avLst/>
            <a:gdLst>
              <a:gd name="connsiteX0" fmla="*/ 48761 w 1990971"/>
              <a:gd name="connsiteY0" fmla="*/ 0 h 1757691"/>
              <a:gd name="connsiteX1" fmla="*/ 1990971 w 1990971"/>
              <a:gd name="connsiteY1" fmla="*/ 0 h 1757691"/>
              <a:gd name="connsiteX2" fmla="*/ 1871518 w 1990971"/>
              <a:gd name="connsiteY2" fmla="*/ 251818 h 1757691"/>
              <a:gd name="connsiteX3" fmla="*/ 31319 w 1990971"/>
              <a:gd name="connsiteY3" fmla="*/ 1749827 h 1757691"/>
              <a:gd name="connsiteX4" fmla="*/ 0 w 1990971"/>
              <a:gd name="connsiteY4" fmla="*/ 1757691 h 1757691"/>
              <a:gd name="connsiteX5" fmla="*/ 0 w 1990971"/>
              <a:gd name="connsiteY5" fmla="*/ 35244 h 1757691"/>
              <a:gd name="connsiteX6" fmla="*/ 13444 w 1990971"/>
              <a:gd name="connsiteY6" fmla="*/ 27266 h 17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0971" h="1757691">
                <a:moveTo>
                  <a:pt x="48761" y="0"/>
                </a:moveTo>
                <a:lnTo>
                  <a:pt x="1990971" y="0"/>
                </a:lnTo>
                <a:lnTo>
                  <a:pt x="1871518" y="251818"/>
                </a:lnTo>
                <a:cubicBezTo>
                  <a:pt x="1485561" y="973330"/>
                  <a:pt x="824509" y="1521058"/>
                  <a:pt x="31319" y="1749827"/>
                </a:cubicBezTo>
                <a:lnTo>
                  <a:pt x="0" y="1757691"/>
                </a:lnTo>
                <a:lnTo>
                  <a:pt x="0" y="35244"/>
                </a:lnTo>
                <a:lnTo>
                  <a:pt x="13444" y="27266"/>
                </a:lnTo>
                <a:close/>
              </a:path>
            </a:pathLst>
          </a:custGeom>
          <a:solidFill>
            <a:srgbClr val="C3E0F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7B4B774-0163-AB2C-04C1-F6FD068DB2DF}"/>
              </a:ext>
            </a:extLst>
          </p:cNvPr>
          <p:cNvSpPr/>
          <p:nvPr/>
        </p:nvSpPr>
        <p:spPr>
          <a:xfrm>
            <a:off x="15873321" y="1"/>
            <a:ext cx="2414679" cy="2262889"/>
          </a:xfrm>
          <a:custGeom>
            <a:avLst/>
            <a:gdLst>
              <a:gd name="connsiteX0" fmla="*/ 0 w 2414679"/>
              <a:gd name="connsiteY0" fmla="*/ 0 h 2262889"/>
              <a:gd name="connsiteX1" fmla="*/ 1008257 w 2414679"/>
              <a:gd name="connsiteY1" fmla="*/ 0 h 2262889"/>
              <a:gd name="connsiteX2" fmla="*/ 1035455 w 2414679"/>
              <a:gd name="connsiteY2" fmla="*/ 71638 h 2262889"/>
              <a:gd name="connsiteX3" fmla="*/ 2410547 w 2414679"/>
              <a:gd name="connsiteY3" fmla="*/ 1273588 h 2262889"/>
              <a:gd name="connsiteX4" fmla="*/ 2414679 w 2414679"/>
              <a:gd name="connsiteY4" fmla="*/ 1274666 h 2262889"/>
              <a:gd name="connsiteX5" fmla="*/ 2414679 w 2414679"/>
              <a:gd name="connsiteY5" fmla="*/ 2262889 h 2262889"/>
              <a:gd name="connsiteX6" fmla="*/ 2293741 w 2414679"/>
              <a:gd name="connsiteY6" fmla="*/ 2238389 h 2262889"/>
              <a:gd name="connsiteX7" fmla="*/ 42843 w 2414679"/>
              <a:gd name="connsiteY7" fmla="*/ 162458 h 226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4679" h="2262889">
                <a:moveTo>
                  <a:pt x="0" y="0"/>
                </a:moveTo>
                <a:lnTo>
                  <a:pt x="1008257" y="0"/>
                </a:lnTo>
                <a:lnTo>
                  <a:pt x="1035455" y="71638"/>
                </a:lnTo>
                <a:cubicBezTo>
                  <a:pt x="1286337" y="643484"/>
                  <a:pt x="1789559" y="1087380"/>
                  <a:pt x="2410547" y="1273588"/>
                </a:cubicBezTo>
                <a:lnTo>
                  <a:pt x="2414679" y="1274666"/>
                </a:lnTo>
                <a:lnTo>
                  <a:pt x="2414679" y="2262889"/>
                </a:lnTo>
                <a:lnTo>
                  <a:pt x="2293741" y="2238389"/>
                </a:lnTo>
                <a:cubicBezTo>
                  <a:pt x="1222921" y="1976698"/>
                  <a:pt x="368460" y="1183164"/>
                  <a:pt x="42843" y="162458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1CD6DF-11C3-2C0E-65B1-745DECEA2143}"/>
              </a:ext>
            </a:extLst>
          </p:cNvPr>
          <p:cNvSpPr/>
          <p:nvPr/>
        </p:nvSpPr>
        <p:spPr>
          <a:xfrm>
            <a:off x="0" y="8226490"/>
            <a:ext cx="2876952" cy="2060509"/>
          </a:xfrm>
          <a:custGeom>
            <a:avLst/>
            <a:gdLst>
              <a:gd name="connsiteX0" fmla="*/ 0 w 2876952"/>
              <a:gd name="connsiteY0" fmla="*/ 0 h 2060509"/>
              <a:gd name="connsiteX1" fmla="*/ 215857 w 2876952"/>
              <a:gd name="connsiteY1" fmla="*/ 10628 h 2060509"/>
              <a:gd name="connsiteX2" fmla="*/ 2837940 w 2876952"/>
              <a:gd name="connsiteY2" fmla="*/ 1949199 h 2060509"/>
              <a:gd name="connsiteX3" fmla="*/ 2876952 w 2876952"/>
              <a:gd name="connsiteY3" fmla="*/ 2060509 h 2060509"/>
              <a:gd name="connsiteX4" fmla="*/ 1822981 w 2876952"/>
              <a:gd name="connsiteY4" fmla="*/ 2060509 h 2060509"/>
              <a:gd name="connsiteX5" fmla="*/ 1762794 w 2876952"/>
              <a:gd name="connsiteY5" fmla="*/ 1957430 h 2060509"/>
              <a:gd name="connsiteX6" fmla="*/ 117522 w 2876952"/>
              <a:gd name="connsiteY6" fmla="*/ 967414 h 2060509"/>
              <a:gd name="connsiteX7" fmla="*/ 0 w 2876952"/>
              <a:gd name="connsiteY7" fmla="*/ 961693 h 206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6952" h="2060509">
                <a:moveTo>
                  <a:pt x="0" y="0"/>
                </a:moveTo>
                <a:lnTo>
                  <a:pt x="215857" y="10628"/>
                </a:lnTo>
                <a:cubicBezTo>
                  <a:pt x="1412936" y="129157"/>
                  <a:pt x="2412817" y="898053"/>
                  <a:pt x="2837940" y="1949199"/>
                </a:cubicBezTo>
                <a:lnTo>
                  <a:pt x="2876952" y="2060509"/>
                </a:lnTo>
                <a:lnTo>
                  <a:pt x="1822981" y="2060509"/>
                </a:lnTo>
                <a:lnTo>
                  <a:pt x="1762794" y="1957430"/>
                </a:lnTo>
                <a:cubicBezTo>
                  <a:pt x="1411108" y="1414292"/>
                  <a:pt x="811982" y="1035407"/>
                  <a:pt x="117522" y="967414"/>
                </a:cubicBezTo>
                <a:lnTo>
                  <a:pt x="0" y="961693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B7264BC5-BAB3-5D69-CCA1-27C3859B12DC}"/>
              </a:ext>
            </a:extLst>
          </p:cNvPr>
          <p:cNvGrpSpPr/>
          <p:nvPr/>
        </p:nvGrpSpPr>
        <p:grpSpPr>
          <a:xfrm>
            <a:off x="2133599" y="6987220"/>
            <a:ext cx="7057421" cy="1613147"/>
            <a:chOff x="0" y="0"/>
            <a:chExt cx="6193943" cy="2057400"/>
          </a:xfrm>
        </p:grpSpPr>
        <p:grpSp>
          <p:nvGrpSpPr>
            <p:cNvPr id="3" name="Group 14">
              <a:extLst>
                <a:ext uri="{FF2B5EF4-FFF2-40B4-BE49-F238E27FC236}">
                  <a16:creationId xmlns:a16="http://schemas.microsoft.com/office/drawing/2014/main" id="{1BC75174-0CBC-423C-FC63-8509BC868136}"/>
                </a:ext>
              </a:extLst>
            </p:cNvPr>
            <p:cNvGrpSpPr/>
            <p:nvPr/>
          </p:nvGrpSpPr>
          <p:grpSpPr>
            <a:xfrm>
              <a:off x="0" y="0"/>
              <a:ext cx="6193943" cy="2057400"/>
              <a:chOff x="0" y="0"/>
              <a:chExt cx="1223495" cy="406400"/>
            </a:xfrm>
          </p:grpSpPr>
          <p:sp>
            <p:nvSpPr>
              <p:cNvPr id="5" name="Freeform 15">
                <a:extLst>
                  <a:ext uri="{FF2B5EF4-FFF2-40B4-BE49-F238E27FC236}">
                    <a16:creationId xmlns:a16="http://schemas.microsoft.com/office/drawing/2014/main" id="{6CAB3830-1733-DEF0-082D-87ABE40B560D}"/>
                  </a:ext>
                </a:extLst>
              </p:cNvPr>
              <p:cNvSpPr/>
              <p:nvPr/>
            </p:nvSpPr>
            <p:spPr>
              <a:xfrm>
                <a:off x="0" y="0"/>
                <a:ext cx="122349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23495" h="406400">
                    <a:moveTo>
                      <a:pt x="1223495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223495" y="406400"/>
                    </a:lnTo>
                    <a:lnTo>
                      <a:pt x="1121895" y="203200"/>
                    </a:lnTo>
                    <a:lnTo>
                      <a:pt x="122349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D4E2FF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16">
                <a:extLst>
                  <a:ext uri="{FF2B5EF4-FFF2-40B4-BE49-F238E27FC236}">
                    <a16:creationId xmlns:a16="http://schemas.microsoft.com/office/drawing/2014/main" id="{438248A1-A2EB-1640-626F-E0103335EA27}"/>
                  </a:ext>
                </a:extLst>
              </p:cNvPr>
              <p:cNvSpPr txBox="1"/>
              <p:nvPr/>
            </p:nvSpPr>
            <p:spPr>
              <a:xfrm>
                <a:off x="88900" y="-38100"/>
                <a:ext cx="1045695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7">
              <a:extLst>
                <a:ext uri="{FF2B5EF4-FFF2-40B4-BE49-F238E27FC236}">
                  <a16:creationId xmlns:a16="http://schemas.microsoft.com/office/drawing/2014/main" id="{27FD9F63-3309-5EF9-4514-8AA8D4C2E898}"/>
                </a:ext>
              </a:extLst>
            </p:cNvPr>
            <p:cNvSpPr txBox="1"/>
            <p:nvPr/>
          </p:nvSpPr>
          <p:spPr>
            <a:xfrm>
              <a:off x="649919" y="660159"/>
              <a:ext cx="4894106" cy="606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Set Recruitment Specification:</a:t>
              </a:r>
              <a:endParaRPr lang="en-US" sz="2799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B6E8AA-2314-BAC9-D13D-F672674CD9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1" y="1610168"/>
            <a:ext cx="8457769" cy="4757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1A530-47F2-7AA7-1A47-C2CEA716E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092" y="5143500"/>
            <a:ext cx="8458883" cy="475715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EBE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4014489" y="7334891"/>
            <a:ext cx="4963607" cy="1702553"/>
            <a:chOff x="-163529" y="-192881"/>
            <a:chExt cx="6618143" cy="2270071"/>
          </a:xfrm>
        </p:grpSpPr>
        <p:grpSp>
          <p:nvGrpSpPr>
            <p:cNvPr id="18" name="Group 18"/>
            <p:cNvGrpSpPr/>
            <p:nvPr/>
          </p:nvGrpSpPr>
          <p:grpSpPr>
            <a:xfrm>
              <a:off x="-163529" y="-192881"/>
              <a:ext cx="6618143" cy="2270071"/>
              <a:chOff x="-32302" y="-38100"/>
              <a:chExt cx="1307287" cy="44840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32302" y="3909"/>
                <a:ext cx="130728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07287" h="406400">
                    <a:moveTo>
                      <a:pt x="1307287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307287" y="406400"/>
                    </a:lnTo>
                    <a:lnTo>
                      <a:pt x="1205687" y="203200"/>
                    </a:lnTo>
                    <a:lnTo>
                      <a:pt x="13072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85AB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88900" y="-38100"/>
                <a:ext cx="112948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450056" y="445248"/>
              <a:ext cx="5097019" cy="11669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Create Account by User :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82084" y="341354"/>
            <a:ext cx="7574584" cy="100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OUTPUT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1DF699-2F38-7211-33C9-FACFB54A7021}"/>
              </a:ext>
            </a:extLst>
          </p:cNvPr>
          <p:cNvSpPr/>
          <p:nvPr/>
        </p:nvSpPr>
        <p:spPr>
          <a:xfrm>
            <a:off x="0" y="0"/>
            <a:ext cx="1891812" cy="2258380"/>
          </a:xfrm>
          <a:custGeom>
            <a:avLst/>
            <a:gdLst>
              <a:gd name="connsiteX0" fmla="*/ 0 w 1891812"/>
              <a:gd name="connsiteY0" fmla="*/ 0 h 2258380"/>
              <a:gd name="connsiteX1" fmla="*/ 1891812 w 1891812"/>
              <a:gd name="connsiteY1" fmla="*/ 0 h 2258380"/>
              <a:gd name="connsiteX2" fmla="*/ 1834182 w 1891812"/>
              <a:gd name="connsiteY2" fmla="*/ 185407 h 2258380"/>
              <a:gd name="connsiteX3" fmla="*/ 300159 w 1891812"/>
              <a:gd name="connsiteY3" fmla="*/ 2087853 h 2258380"/>
              <a:gd name="connsiteX4" fmla="*/ 0 w 1891812"/>
              <a:gd name="connsiteY4" fmla="*/ 2258380 h 225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1812" h="2258380">
                <a:moveTo>
                  <a:pt x="0" y="0"/>
                </a:moveTo>
                <a:lnTo>
                  <a:pt x="1891812" y="0"/>
                </a:lnTo>
                <a:lnTo>
                  <a:pt x="1834182" y="185407"/>
                </a:lnTo>
                <a:cubicBezTo>
                  <a:pt x="1562262" y="968623"/>
                  <a:pt x="1015429" y="1635961"/>
                  <a:pt x="300159" y="2087853"/>
                </a:cubicBezTo>
                <a:lnTo>
                  <a:pt x="0" y="2258380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603AFFC-F88F-B15A-1A5C-A85E18FF8EAC}"/>
              </a:ext>
            </a:extLst>
          </p:cNvPr>
          <p:cNvSpPr/>
          <p:nvPr/>
        </p:nvSpPr>
        <p:spPr>
          <a:xfrm>
            <a:off x="11811348" y="0"/>
            <a:ext cx="6476652" cy="2258380"/>
          </a:xfrm>
          <a:custGeom>
            <a:avLst/>
            <a:gdLst>
              <a:gd name="connsiteX0" fmla="*/ 0 w 6476652"/>
              <a:gd name="connsiteY0" fmla="*/ 0 h 2258380"/>
              <a:gd name="connsiteX1" fmla="*/ 1187765 w 6476652"/>
              <a:gd name="connsiteY1" fmla="*/ 0 h 2258380"/>
              <a:gd name="connsiteX2" fmla="*/ 1280783 w 6476652"/>
              <a:gd name="connsiteY2" fmla="*/ 101851 h 2258380"/>
              <a:gd name="connsiteX3" fmla="*/ 4627484 w 6476652"/>
              <a:gd name="connsiteY3" fmla="*/ 1285532 h 2258380"/>
              <a:gd name="connsiteX4" fmla="*/ 6332992 w 6476652"/>
              <a:gd name="connsiteY4" fmla="*/ 1034752 h 2258380"/>
              <a:gd name="connsiteX5" fmla="*/ 6476652 w 6476652"/>
              <a:gd name="connsiteY5" fmla="*/ 986540 h 2258380"/>
              <a:gd name="connsiteX6" fmla="*/ 6476652 w 6476652"/>
              <a:gd name="connsiteY6" fmla="*/ 2000667 h 2258380"/>
              <a:gd name="connsiteX7" fmla="*/ 6464098 w 6476652"/>
              <a:gd name="connsiteY7" fmla="*/ 2004677 h 2258380"/>
              <a:gd name="connsiteX8" fmla="*/ 4627485 w 6476652"/>
              <a:gd name="connsiteY8" fmla="*/ 2258380 h 2258380"/>
              <a:gd name="connsiteX9" fmla="*/ 12271 w 6476652"/>
              <a:gd name="connsiteY9" fmla="*/ 24483 h 225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6652" h="2258380">
                <a:moveTo>
                  <a:pt x="0" y="0"/>
                </a:moveTo>
                <a:lnTo>
                  <a:pt x="1187765" y="0"/>
                </a:lnTo>
                <a:lnTo>
                  <a:pt x="1280783" y="101851"/>
                </a:lnTo>
                <a:cubicBezTo>
                  <a:pt x="2006079" y="815999"/>
                  <a:pt x="3234352" y="1285532"/>
                  <a:pt x="4627484" y="1285532"/>
                </a:cubicBezTo>
                <a:cubicBezTo>
                  <a:pt x="5236980" y="1285532"/>
                  <a:pt x="5814920" y="1195661"/>
                  <a:pt x="6332992" y="1034752"/>
                </a:cubicBezTo>
                <a:lnTo>
                  <a:pt x="6476652" y="986540"/>
                </a:lnTo>
                <a:lnTo>
                  <a:pt x="6476652" y="2000667"/>
                </a:lnTo>
                <a:lnTo>
                  <a:pt x="6464098" y="2004677"/>
                </a:lnTo>
                <a:cubicBezTo>
                  <a:pt x="5895418" y="2168426"/>
                  <a:pt x="5275838" y="2258380"/>
                  <a:pt x="4627485" y="2258380"/>
                </a:cubicBezTo>
                <a:cubicBezTo>
                  <a:pt x="2552759" y="2258380"/>
                  <a:pt x="772653" y="1337251"/>
                  <a:pt x="12271" y="24483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A609BD9-FFDE-0439-59D3-59A83FA121F9}"/>
              </a:ext>
            </a:extLst>
          </p:cNvPr>
          <p:cNvSpPr/>
          <p:nvPr/>
        </p:nvSpPr>
        <p:spPr>
          <a:xfrm>
            <a:off x="1" y="8186168"/>
            <a:ext cx="3564167" cy="2100833"/>
          </a:xfrm>
          <a:custGeom>
            <a:avLst/>
            <a:gdLst>
              <a:gd name="connsiteX0" fmla="*/ 400857 w 3564167"/>
              <a:gd name="connsiteY0" fmla="*/ 0 h 2100833"/>
              <a:gd name="connsiteX1" fmla="*/ 3549008 w 3564167"/>
              <a:gd name="connsiteY1" fmla="*/ 2022541 h 2100833"/>
              <a:gd name="connsiteX2" fmla="*/ 3564167 w 3564167"/>
              <a:gd name="connsiteY2" fmla="*/ 2100833 h 2100833"/>
              <a:gd name="connsiteX3" fmla="*/ 2676542 w 3564167"/>
              <a:gd name="connsiteY3" fmla="*/ 2100833 h 2100833"/>
              <a:gd name="connsiteX4" fmla="*/ 2652488 w 3564167"/>
              <a:gd name="connsiteY4" fmla="*/ 2034281 h 2100833"/>
              <a:gd name="connsiteX5" fmla="*/ 400857 w 3564167"/>
              <a:gd name="connsiteY5" fmla="*/ 855812 h 2100833"/>
              <a:gd name="connsiteX6" fmla="*/ 159804 w 3564167"/>
              <a:gd name="connsiteY6" fmla="*/ 864471 h 2100833"/>
              <a:gd name="connsiteX7" fmla="*/ 0 w 3564167"/>
              <a:gd name="connsiteY7" fmla="*/ 881822 h 2100833"/>
              <a:gd name="connsiteX8" fmla="*/ 0 w 3564167"/>
              <a:gd name="connsiteY8" fmla="*/ 21776 h 2100833"/>
              <a:gd name="connsiteX9" fmla="*/ 72302 w 3564167"/>
              <a:gd name="connsiteY9" fmla="*/ 13078 h 2100833"/>
              <a:gd name="connsiteX10" fmla="*/ 400857 w 3564167"/>
              <a:gd name="connsiteY10" fmla="*/ 0 h 210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4167" h="2100833">
                <a:moveTo>
                  <a:pt x="400857" y="0"/>
                </a:moveTo>
                <a:cubicBezTo>
                  <a:pt x="1953748" y="0"/>
                  <a:pt x="3249367" y="868279"/>
                  <a:pt x="3549008" y="2022541"/>
                </a:cubicBezTo>
                <a:lnTo>
                  <a:pt x="3564167" y="2100833"/>
                </a:lnTo>
                <a:lnTo>
                  <a:pt x="2676542" y="2100833"/>
                </a:lnTo>
                <a:lnTo>
                  <a:pt x="2652488" y="2034281"/>
                </a:lnTo>
                <a:cubicBezTo>
                  <a:pt x="2353986" y="1351536"/>
                  <a:pt x="1458797" y="855812"/>
                  <a:pt x="400857" y="855812"/>
                </a:cubicBezTo>
                <a:cubicBezTo>
                  <a:pt x="319477" y="855812"/>
                  <a:pt x="239060" y="858745"/>
                  <a:pt x="159804" y="864471"/>
                </a:cubicBezTo>
                <a:lnTo>
                  <a:pt x="0" y="881822"/>
                </a:lnTo>
                <a:lnTo>
                  <a:pt x="0" y="21776"/>
                </a:lnTo>
                <a:lnTo>
                  <a:pt x="72302" y="13078"/>
                </a:lnTo>
                <a:cubicBezTo>
                  <a:pt x="180328" y="4430"/>
                  <a:pt x="289936" y="0"/>
                  <a:pt x="400857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3" name="Group 17">
            <a:extLst>
              <a:ext uri="{FF2B5EF4-FFF2-40B4-BE49-F238E27FC236}">
                <a16:creationId xmlns:a16="http://schemas.microsoft.com/office/drawing/2014/main" id="{9996E425-3679-2F82-121B-80762CC24861}"/>
              </a:ext>
            </a:extLst>
          </p:cNvPr>
          <p:cNvGrpSpPr/>
          <p:nvPr/>
        </p:nvGrpSpPr>
        <p:grpSpPr>
          <a:xfrm>
            <a:off x="9291055" y="2707514"/>
            <a:ext cx="5536449" cy="1702553"/>
            <a:chOff x="-163529" y="-192881"/>
            <a:chExt cx="6618143" cy="2270071"/>
          </a:xfrm>
        </p:grpSpPr>
        <p:grpSp>
          <p:nvGrpSpPr>
            <p:cNvPr id="4" name="Group 18">
              <a:extLst>
                <a:ext uri="{FF2B5EF4-FFF2-40B4-BE49-F238E27FC236}">
                  <a16:creationId xmlns:a16="http://schemas.microsoft.com/office/drawing/2014/main" id="{FB84189E-4563-8C61-31D6-8A912AB317C5}"/>
                </a:ext>
              </a:extLst>
            </p:cNvPr>
            <p:cNvGrpSpPr/>
            <p:nvPr/>
          </p:nvGrpSpPr>
          <p:grpSpPr>
            <a:xfrm>
              <a:off x="-163529" y="-192881"/>
              <a:ext cx="6618143" cy="2270071"/>
              <a:chOff x="-32302" y="-38100"/>
              <a:chExt cx="1307287" cy="448409"/>
            </a:xfrm>
          </p:grpSpPr>
          <p:sp>
            <p:nvSpPr>
              <p:cNvPr id="6" name="Freeform 19">
                <a:extLst>
                  <a:ext uri="{FF2B5EF4-FFF2-40B4-BE49-F238E27FC236}">
                    <a16:creationId xmlns:a16="http://schemas.microsoft.com/office/drawing/2014/main" id="{84167A49-3C47-CF50-12D5-438BE6FF3445}"/>
                  </a:ext>
                </a:extLst>
              </p:cNvPr>
              <p:cNvSpPr/>
              <p:nvPr/>
            </p:nvSpPr>
            <p:spPr>
              <a:xfrm>
                <a:off x="-32302" y="3909"/>
                <a:ext cx="130728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07287" h="406400">
                    <a:moveTo>
                      <a:pt x="1307287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307287" y="406400"/>
                    </a:lnTo>
                    <a:lnTo>
                      <a:pt x="1205687" y="203200"/>
                    </a:lnTo>
                    <a:lnTo>
                      <a:pt x="13072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85AB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" name="TextBox 20">
                <a:extLst>
                  <a:ext uri="{FF2B5EF4-FFF2-40B4-BE49-F238E27FC236}">
                    <a16:creationId xmlns:a16="http://schemas.microsoft.com/office/drawing/2014/main" id="{1040B4FB-8024-4D5A-F30E-B956D3463C1B}"/>
                  </a:ext>
                </a:extLst>
              </p:cNvPr>
              <p:cNvSpPr txBox="1"/>
              <p:nvPr/>
            </p:nvSpPr>
            <p:spPr>
              <a:xfrm>
                <a:off x="88900" y="-38100"/>
                <a:ext cx="112948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" name="TextBox 21">
              <a:extLst>
                <a:ext uri="{FF2B5EF4-FFF2-40B4-BE49-F238E27FC236}">
                  <a16:creationId xmlns:a16="http://schemas.microsoft.com/office/drawing/2014/main" id="{713CA2B6-EBBC-B868-4BD5-7A03EFF9739F}"/>
                </a:ext>
              </a:extLst>
            </p:cNvPr>
            <p:cNvSpPr txBox="1"/>
            <p:nvPr/>
          </p:nvSpPr>
          <p:spPr>
            <a:xfrm>
              <a:off x="907537" y="405151"/>
              <a:ext cx="4476009" cy="12866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500" b="1" dirty="0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: View Previous Recruitment Post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9F9DC93-643E-1134-3B76-750E340AB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9" y="1767123"/>
            <a:ext cx="8308865" cy="4671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B6DF7-35FF-3B45-1523-0EE266676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234" y="5317474"/>
            <a:ext cx="8037366" cy="452115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738</Words>
  <Application>Microsoft Office PowerPoint</Application>
  <PresentationFormat>Custom</PresentationFormat>
  <Paragraphs>110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Poppins</vt:lpstr>
      <vt:lpstr>Fraunces Bold</vt:lpstr>
      <vt:lpstr>Poppins Bold</vt:lpstr>
      <vt:lpstr>Arial</vt:lpstr>
      <vt:lpstr>Times New Roman</vt:lpstr>
      <vt:lpstr>Open Sans Extra Bold</vt:lpstr>
      <vt:lpstr>Open Sans Bold</vt:lpstr>
      <vt:lpstr>Times New Roman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user</dc:creator>
  <cp:lastModifiedBy>troy28362@outlook.com</cp:lastModifiedBy>
  <cp:revision>31</cp:revision>
  <dcterms:created xsi:type="dcterms:W3CDTF">2006-08-16T00:00:00Z</dcterms:created>
  <dcterms:modified xsi:type="dcterms:W3CDTF">2025-06-16T14:56:08Z</dcterms:modified>
  <dc:identifier>DAGVzctEhnc</dc:identifier>
</cp:coreProperties>
</file>